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48" r:id="rId1"/>
  </p:sldMasterIdLst>
  <p:notesMasterIdLst>
    <p:notesMasterId r:id="rId20"/>
  </p:notesMasterIdLst>
  <p:handoutMasterIdLst>
    <p:handoutMasterId r:id="rId21"/>
  </p:handoutMasterIdLst>
  <p:sldIdLst>
    <p:sldId id="949" r:id="rId2"/>
    <p:sldId id="1300" r:id="rId3"/>
    <p:sldId id="954" r:id="rId4"/>
    <p:sldId id="1304" r:id="rId5"/>
    <p:sldId id="955" r:id="rId6"/>
    <p:sldId id="985" r:id="rId7"/>
    <p:sldId id="957" r:id="rId8"/>
    <p:sldId id="962" r:id="rId9"/>
    <p:sldId id="1302" r:id="rId10"/>
    <p:sldId id="1258" r:id="rId11"/>
    <p:sldId id="1294" r:id="rId12"/>
    <p:sldId id="1296" r:id="rId13"/>
    <p:sldId id="1297" r:id="rId14"/>
    <p:sldId id="1298" r:id="rId15"/>
    <p:sldId id="1299" r:id="rId16"/>
    <p:sldId id="1303" r:id="rId17"/>
    <p:sldId id="995" r:id="rId18"/>
    <p:sldId id="971" r:id="rId19"/>
  </p:sldIdLst>
  <p:sldSz cx="9144000" cy="6858000" type="screen4x3"/>
  <p:notesSz cx="7104063" cy="10234613"/>
  <p:defaultTextStyle>
    <a:defPPr>
      <a:defRPr lang="en-GB"/>
    </a:defPPr>
    <a:lvl1pPr algn="r" rtl="0" fontAlgn="base">
      <a:lnSpc>
        <a:spcPct val="110000"/>
      </a:lnSpc>
      <a:spcBef>
        <a:spcPct val="0"/>
      </a:spcBef>
      <a:spcAft>
        <a:spcPct val="0"/>
      </a:spcAft>
      <a:defRPr sz="1600" kern="1200">
        <a:solidFill>
          <a:schemeClr val="tx1"/>
        </a:solidFill>
        <a:latin typeface="Segoe UI" pitchFamily="34" charset="0"/>
        <a:ea typeface="ＭＳ Ｐゴシック" pitchFamily="34" charset="-128"/>
        <a:cs typeface="+mn-cs"/>
      </a:defRPr>
    </a:lvl1pPr>
    <a:lvl2pPr marL="457200" algn="r" rtl="0" fontAlgn="base">
      <a:lnSpc>
        <a:spcPct val="110000"/>
      </a:lnSpc>
      <a:spcBef>
        <a:spcPct val="0"/>
      </a:spcBef>
      <a:spcAft>
        <a:spcPct val="0"/>
      </a:spcAft>
      <a:defRPr sz="1600" kern="1200">
        <a:solidFill>
          <a:schemeClr val="tx1"/>
        </a:solidFill>
        <a:latin typeface="Segoe UI" pitchFamily="34" charset="0"/>
        <a:ea typeface="ＭＳ Ｐゴシック" pitchFamily="34" charset="-128"/>
        <a:cs typeface="+mn-cs"/>
      </a:defRPr>
    </a:lvl2pPr>
    <a:lvl3pPr marL="914400" algn="r" rtl="0" fontAlgn="base">
      <a:lnSpc>
        <a:spcPct val="110000"/>
      </a:lnSpc>
      <a:spcBef>
        <a:spcPct val="0"/>
      </a:spcBef>
      <a:spcAft>
        <a:spcPct val="0"/>
      </a:spcAft>
      <a:defRPr sz="1600" kern="1200">
        <a:solidFill>
          <a:schemeClr val="tx1"/>
        </a:solidFill>
        <a:latin typeface="Segoe UI" pitchFamily="34" charset="0"/>
        <a:ea typeface="ＭＳ Ｐゴシック" pitchFamily="34" charset="-128"/>
        <a:cs typeface="+mn-cs"/>
      </a:defRPr>
    </a:lvl3pPr>
    <a:lvl4pPr marL="1371600" algn="r" rtl="0" fontAlgn="base">
      <a:lnSpc>
        <a:spcPct val="110000"/>
      </a:lnSpc>
      <a:spcBef>
        <a:spcPct val="0"/>
      </a:spcBef>
      <a:spcAft>
        <a:spcPct val="0"/>
      </a:spcAft>
      <a:defRPr sz="1600" kern="1200">
        <a:solidFill>
          <a:schemeClr val="tx1"/>
        </a:solidFill>
        <a:latin typeface="Segoe UI" pitchFamily="34" charset="0"/>
        <a:ea typeface="ＭＳ Ｐゴシック" pitchFamily="34" charset="-128"/>
        <a:cs typeface="+mn-cs"/>
      </a:defRPr>
    </a:lvl4pPr>
    <a:lvl5pPr marL="1828800" algn="r" rtl="0" fontAlgn="base">
      <a:lnSpc>
        <a:spcPct val="110000"/>
      </a:lnSpc>
      <a:spcBef>
        <a:spcPct val="0"/>
      </a:spcBef>
      <a:spcAft>
        <a:spcPct val="0"/>
      </a:spcAft>
      <a:defRPr sz="1600" kern="1200">
        <a:solidFill>
          <a:schemeClr val="tx1"/>
        </a:solidFill>
        <a:latin typeface="Segoe UI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Segoe UI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Segoe UI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Segoe UI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Segoe UI" pitchFamily="34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17">
          <p15:clr>
            <a:srgbClr val="A4A3A4"/>
          </p15:clr>
        </p15:guide>
        <p15:guide id="2" pos="93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6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a Langheiter" initials="AL" lastIdx="1" clrIdx="0">
    <p:extLst>
      <p:ext uri="{19B8F6BF-5375-455C-9EA6-DF929625EA0E}">
        <p15:presenceInfo xmlns:p15="http://schemas.microsoft.com/office/powerpoint/2012/main" userId="d89d4f66dfa1f4f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BEBE"/>
    <a:srgbClr val="354B5C"/>
    <a:srgbClr val="E94C21"/>
    <a:srgbClr val="ED7703"/>
    <a:srgbClr val="8A927E"/>
    <a:srgbClr val="979797"/>
    <a:srgbClr val="C7C7C7"/>
    <a:srgbClr val="0D104B"/>
    <a:srgbClr val="C3BCB2"/>
    <a:srgbClr val="4646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Mittlere Formatvorlage 3 - Akz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996" autoAdjust="0"/>
    <p:restoredTop sz="96066" autoAdjust="0"/>
  </p:normalViewPr>
  <p:slideViewPr>
    <p:cSldViewPr snapToGrid="0">
      <p:cViewPr varScale="1">
        <p:scale>
          <a:sx n="85" d="100"/>
          <a:sy n="85" d="100"/>
        </p:scale>
        <p:origin x="90" y="540"/>
      </p:cViewPr>
      <p:guideLst>
        <p:guide orient="horz" pos="1217"/>
        <p:guide pos="93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274" y="62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5"/>
            <a:ext cx="3078639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94" tIns="47398" rIns="94794" bIns="47398" numCol="1" anchor="t" anchorCtr="0" compatLnSpc="1">
            <a:prstTxWarp prst="textNoShape">
              <a:avLst/>
            </a:prstTxWarp>
          </a:bodyPr>
          <a:lstStyle>
            <a:lvl1pPr algn="l" defTabSz="947576">
              <a:lnSpc>
                <a:spcPct val="100000"/>
              </a:lnSpc>
              <a:defRPr sz="1300">
                <a:latin typeface="LindeDaxPowerPoint" pitchFamily="34" charset="0"/>
                <a:ea typeface="+mn-ea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5427" y="5"/>
            <a:ext cx="3078639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94" tIns="47398" rIns="94794" bIns="47398" numCol="1" anchor="t" anchorCtr="0" compatLnSpc="1">
            <a:prstTxWarp prst="textNoShape">
              <a:avLst/>
            </a:prstTxWarp>
          </a:bodyPr>
          <a:lstStyle>
            <a:lvl1pPr defTabSz="947576">
              <a:lnSpc>
                <a:spcPct val="100000"/>
              </a:lnSpc>
              <a:defRPr sz="1300">
                <a:latin typeface="LindeDaxPowerPoint" pitchFamily="34" charset="0"/>
                <a:ea typeface="+mn-ea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1"/>
            <a:ext cx="3078639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94" tIns="47398" rIns="94794" bIns="47398" numCol="1" anchor="b" anchorCtr="0" compatLnSpc="1">
            <a:prstTxWarp prst="textNoShape">
              <a:avLst/>
            </a:prstTxWarp>
          </a:bodyPr>
          <a:lstStyle>
            <a:lvl1pPr algn="l" defTabSz="947576">
              <a:lnSpc>
                <a:spcPct val="100000"/>
              </a:lnSpc>
              <a:defRPr sz="1300">
                <a:latin typeface="LindeDaxPowerPoint" pitchFamily="34" charset="0"/>
                <a:ea typeface="+mn-ea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5427" y="9721851"/>
            <a:ext cx="3078639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94" tIns="47398" rIns="94794" bIns="47398" numCol="1" anchor="b" anchorCtr="0" compatLnSpc="1">
            <a:prstTxWarp prst="textNoShape">
              <a:avLst/>
            </a:prstTxWarp>
          </a:bodyPr>
          <a:lstStyle>
            <a:lvl1pPr defTabSz="947576">
              <a:lnSpc>
                <a:spcPct val="100000"/>
              </a:lnSpc>
              <a:defRPr sz="1300">
                <a:latin typeface="LindeDaxPowerPoint" pitchFamily="34" charset="0"/>
              </a:defRPr>
            </a:lvl1pPr>
          </a:lstStyle>
          <a:p>
            <a:fld id="{A5386627-4224-4097-A3E4-332FC4AD7D27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5719515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96913" y="409575"/>
            <a:ext cx="5970587" cy="4478338"/>
          </a:xfrm>
          <a:prstGeom prst="rect">
            <a:avLst/>
          </a:prstGeom>
          <a:solidFill>
            <a:srgbClr val="C3BCB2"/>
          </a:solidFill>
          <a:ln w="9525">
            <a:solidFill>
              <a:srgbClr val="C3BCB2"/>
            </a:solidFill>
            <a:miter lim="800000"/>
            <a:headEnd/>
            <a:tailEnd/>
          </a:ln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gray">
          <a:xfrm>
            <a:off x="644963" y="5037141"/>
            <a:ext cx="6073084" cy="485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de-DE" dirty="0"/>
              <a:t>Notes:</a:t>
            </a:r>
          </a:p>
          <a:p>
            <a:pPr lvl="0"/>
            <a:endParaRPr lang="en-GB" altLang="de-DE" dirty="0"/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1"/>
            <a:ext cx="3078639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94" tIns="47398" rIns="94794" bIns="47398" numCol="1" anchor="b" anchorCtr="0" compatLnSpc="1">
            <a:prstTxWarp prst="textNoShape">
              <a:avLst/>
            </a:prstTxWarp>
          </a:bodyPr>
          <a:lstStyle>
            <a:lvl1pPr algn="l" defTabSz="947576">
              <a:lnSpc>
                <a:spcPct val="100000"/>
              </a:lnSpc>
              <a:defRPr sz="1300">
                <a:latin typeface="LindeDaxPowerPoint" pitchFamily="34" charset="0"/>
                <a:ea typeface="+mn-ea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5427" y="9721851"/>
            <a:ext cx="3078639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94" tIns="47398" rIns="94794" bIns="47398" numCol="1" anchor="b" anchorCtr="0" compatLnSpc="1">
            <a:prstTxWarp prst="textNoShape">
              <a:avLst/>
            </a:prstTxWarp>
          </a:bodyPr>
          <a:lstStyle>
            <a:lvl1pPr defTabSz="947576">
              <a:lnSpc>
                <a:spcPct val="100000"/>
              </a:lnSpc>
              <a:defRPr sz="900">
                <a:latin typeface="LindeDaxPowerPoint" pitchFamily="34" charset="0"/>
              </a:defRPr>
            </a:lvl1pPr>
          </a:lstStyle>
          <a:p>
            <a:fld id="{A97958BA-F059-41D3-B25F-11B1CB122370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8815985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110000"/>
      </a:lnSpc>
      <a:spcBef>
        <a:spcPct val="0"/>
      </a:spcBef>
      <a:spcAft>
        <a:spcPct val="30000"/>
      </a:spcAft>
      <a:tabLst>
        <a:tab pos="274638" algn="l"/>
      </a:tabLst>
      <a:defRPr sz="2400" b="1" kern="1200">
        <a:solidFill>
          <a:schemeClr val="tx1"/>
        </a:solidFill>
        <a:latin typeface="+mj-lt"/>
        <a:ea typeface="ＭＳ Ｐゴシック" pitchFamily="34" charset="-128"/>
        <a:cs typeface="+mn-cs"/>
      </a:defRPr>
    </a:lvl1pPr>
    <a:lvl2pPr marL="37931725" indent="-37474525" algn="l" rtl="0" eaLnBrk="0" fontAlgn="base" hangingPunct="0">
      <a:lnSpc>
        <a:spcPct val="110000"/>
      </a:lnSpc>
      <a:spcBef>
        <a:spcPct val="0"/>
      </a:spcBef>
      <a:spcAft>
        <a:spcPct val="30000"/>
      </a:spcAft>
      <a:tabLst>
        <a:tab pos="274638" algn="l"/>
      </a:tabLst>
      <a:defRPr sz="1000" kern="1200">
        <a:solidFill>
          <a:schemeClr val="tx1"/>
        </a:solidFill>
        <a:latin typeface="LindeDaxPowerPoint" pitchFamily="34" charset="0"/>
        <a:ea typeface="ＭＳ Ｐゴシック" charset="-128"/>
        <a:cs typeface="+mn-cs"/>
      </a:defRPr>
    </a:lvl2pPr>
    <a:lvl3pPr marL="382588" indent="-379413" algn="l" rtl="0" eaLnBrk="0" fontAlgn="base" hangingPunct="0">
      <a:lnSpc>
        <a:spcPct val="110000"/>
      </a:lnSpc>
      <a:spcBef>
        <a:spcPct val="0"/>
      </a:spcBef>
      <a:spcAft>
        <a:spcPct val="30000"/>
      </a:spcAft>
      <a:buFont typeface="LindeDaxPowerPoint" pitchFamily="34" charset="0"/>
      <a:buChar char="—"/>
      <a:tabLst>
        <a:tab pos="274638" algn="l"/>
      </a:tabLst>
      <a:defRPr sz="1000" kern="1200">
        <a:solidFill>
          <a:schemeClr val="tx1"/>
        </a:solidFill>
        <a:latin typeface="LindeDaxPowerPoint" pitchFamily="34" charset="0"/>
        <a:ea typeface="ＭＳ Ｐゴシック" charset="-128"/>
        <a:cs typeface="+mn-cs"/>
      </a:defRPr>
    </a:lvl3pPr>
    <a:lvl4pPr marL="762000" indent="-377825" algn="l" rtl="0" eaLnBrk="0" fontAlgn="base" hangingPunct="0">
      <a:lnSpc>
        <a:spcPct val="110000"/>
      </a:lnSpc>
      <a:spcBef>
        <a:spcPct val="0"/>
      </a:spcBef>
      <a:spcAft>
        <a:spcPct val="30000"/>
      </a:spcAft>
      <a:buChar char="—"/>
      <a:tabLst>
        <a:tab pos="274638" algn="l"/>
      </a:tabLst>
      <a:defRPr sz="1000" kern="1200">
        <a:solidFill>
          <a:schemeClr val="tx1"/>
        </a:solidFill>
        <a:latin typeface="LindeDaxPowerPoint" pitchFamily="34" charset="0"/>
        <a:ea typeface="ＭＳ Ｐゴシック" charset="-128"/>
        <a:cs typeface="+mn-cs"/>
      </a:defRPr>
    </a:lvl4pPr>
    <a:lvl5pPr marL="1141413" indent="-377825" algn="l" rtl="0" eaLnBrk="0" fontAlgn="base" hangingPunct="0">
      <a:lnSpc>
        <a:spcPct val="110000"/>
      </a:lnSpc>
      <a:spcBef>
        <a:spcPct val="0"/>
      </a:spcBef>
      <a:spcAft>
        <a:spcPct val="30000"/>
      </a:spcAft>
      <a:buChar char="—"/>
      <a:tabLst>
        <a:tab pos="274638" algn="l"/>
      </a:tabLst>
      <a:defRPr sz="1000" kern="1200">
        <a:solidFill>
          <a:schemeClr val="tx1"/>
        </a:solidFill>
        <a:latin typeface="LindeDaxPowerPoint" pitchFamily="34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958BA-F059-41D3-B25F-11B1CB122370}" type="slidenum">
              <a:rPr lang="de-DE" altLang="de-DE" smtClean="0"/>
              <a:pPr/>
              <a:t>1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820575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958BA-F059-41D3-B25F-11B1CB122370}" type="slidenum">
              <a:rPr lang="de-DE" altLang="de-DE" smtClean="0"/>
              <a:pPr/>
              <a:t>2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6745938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958BA-F059-41D3-B25F-11B1CB122370}" type="slidenum">
              <a:rPr lang="de-DE" altLang="de-DE" smtClean="0"/>
              <a:pPr/>
              <a:t>3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0293704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Einzelarbeit!</a:t>
            </a:r>
          </a:p>
          <a:p>
            <a:r>
              <a:rPr lang="de-DE" dirty="0"/>
              <a:t>Alle schauen hin und TN werden einzeln aufgerufen, was wohin gehört</a:t>
            </a:r>
          </a:p>
          <a:p>
            <a:endParaRPr lang="de-DE" dirty="0"/>
          </a:p>
          <a:p>
            <a:r>
              <a:rPr lang="de-DE" dirty="0"/>
              <a:t>Anna: Linien Zeichnen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958BA-F059-41D3-B25F-11B1CB122370}" type="slidenum">
              <a:rPr lang="de-DE" altLang="de-DE" smtClean="0"/>
              <a:pPr/>
              <a:t>4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6570321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958BA-F059-41D3-B25F-11B1CB122370}" type="slidenum">
              <a:rPr lang="de-DE" altLang="de-DE" smtClean="0"/>
              <a:pPr/>
              <a:t>5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1270271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958BA-F059-41D3-B25F-11B1CB122370}" type="slidenum">
              <a:rPr lang="de-DE" altLang="de-DE" smtClean="0"/>
              <a:pPr/>
              <a:t>6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7613866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958BA-F059-41D3-B25F-11B1CB122370}" type="slidenum">
              <a:rPr lang="de-DE" altLang="de-DE" smtClean="0"/>
              <a:pPr/>
              <a:t>7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8316552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Schätzfrage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958BA-F059-41D3-B25F-11B1CB122370}" type="slidenum">
              <a:rPr lang="de-DE" altLang="de-DE" smtClean="0"/>
              <a:pPr/>
              <a:t>8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4556730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Beispiele</a:t>
            </a:r>
          </a:p>
          <a:p>
            <a:pPr marL="236900" indent="-236900">
              <a:buAutoNum type="arabicParenR"/>
            </a:pPr>
            <a:r>
              <a:rPr lang="de-DE" dirty="0"/>
              <a:t>Etwas kurzes zum Anwärmen (Bild, Minivideo, ein Zitat). Aha erzeugen. Dann </a:t>
            </a:r>
            <a:r>
              <a:rPr lang="de-DE" dirty="0" err="1"/>
              <a:t>info</a:t>
            </a:r>
            <a:r>
              <a:rPr lang="de-DE" dirty="0"/>
              <a:t> und Demo.</a:t>
            </a:r>
          </a:p>
          <a:p>
            <a:r>
              <a:rPr lang="de-DE" dirty="0"/>
              <a:t>Beispiel: </a:t>
            </a:r>
            <a:r>
              <a:rPr lang="de-DE" dirty="0" err="1"/>
              <a:t>Stakeholderanalyse</a:t>
            </a:r>
            <a:r>
              <a:rPr lang="de-DE" dirty="0"/>
              <a:t>: Story erzählen (erfolgreich, nicht erfolgreich) , </a:t>
            </a:r>
            <a:r>
              <a:rPr lang="de-DE" dirty="0" err="1"/>
              <a:t>Stakeholderanalyse</a:t>
            </a:r>
            <a:r>
              <a:rPr lang="de-DE" dirty="0"/>
              <a:t> erklären, Demo mit dem Beispiel Heiraten, TN üben am eigenen Projekt, Schatzkistenblatt</a:t>
            </a:r>
          </a:p>
          <a:p>
            <a:endParaRPr lang="de-DE" dirty="0"/>
          </a:p>
          <a:p>
            <a:r>
              <a:rPr lang="de-DE" dirty="0"/>
              <a:t>2) Stühle Kippeln (TN machen eine Übung), Inhalte werden aus dem intensiven Erleben der </a:t>
            </a:r>
            <a:r>
              <a:rPr lang="de-DE" dirty="0" err="1"/>
              <a:t>Tn</a:t>
            </a:r>
            <a:r>
              <a:rPr lang="de-DE" dirty="0"/>
              <a:t> erarbeitet (und </a:t>
            </a:r>
            <a:r>
              <a:rPr lang="de-DE" dirty="0" err="1"/>
              <a:t>ev</a:t>
            </a:r>
            <a:r>
              <a:rPr lang="de-DE" dirty="0"/>
              <a:t> ergänzt), Demo, Arbeiten am eigenen Projekt </a:t>
            </a:r>
          </a:p>
          <a:p>
            <a:r>
              <a:rPr lang="de-DE" dirty="0"/>
              <a:t>[und das erarbeiten kann etwas aus dem Lean Management sein oder Moderationstechnik oder Führung) </a:t>
            </a:r>
          </a:p>
          <a:p>
            <a:endParaRPr lang="de-DE" dirty="0"/>
          </a:p>
          <a:p>
            <a:r>
              <a:rPr lang="de-DE" dirty="0"/>
              <a:t>3) Statistikbeispiel </a:t>
            </a:r>
          </a:p>
          <a:p>
            <a:r>
              <a:rPr lang="de-DE" dirty="0"/>
              <a:t>Bild der Challenger die explodiert, dann Statistik Stück für Stück erarbeiten lassen, Erfahrung ist integriert.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958BA-F059-41D3-B25F-11B1CB122370}" type="slidenum">
              <a:rPr lang="de-DE" altLang="de-DE" smtClean="0"/>
              <a:pPr/>
              <a:t>9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4711604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958BA-F059-41D3-B25F-11B1CB122370}" type="slidenum">
              <a:rPr lang="de-DE" altLang="de-DE" smtClean="0"/>
              <a:pPr/>
              <a:t>10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5824797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2044" eaLnBrk="1" hangingPunct="1">
              <a:buClr>
                <a:srgbClr val="FF0000"/>
              </a:buClr>
              <a:buFont typeface="Wingdings" panose="05000000000000000000" pitchFamily="2" charset="2"/>
              <a:buAutoNum type="arabicPeriod"/>
            </a:pPr>
            <a:r>
              <a:rPr lang="de-AT" altLang="de-DE" dirty="0">
                <a:solidFill>
                  <a:srgbClr val="00427A"/>
                </a:solidFill>
              </a:rPr>
              <a:t>Send „I“ </a:t>
            </a:r>
            <a:r>
              <a:rPr lang="de-AT" altLang="de-DE" dirty="0" err="1">
                <a:solidFill>
                  <a:srgbClr val="00427A"/>
                </a:solidFill>
              </a:rPr>
              <a:t>messages</a:t>
            </a:r>
            <a:endParaRPr lang="de-AT" altLang="de-DE" dirty="0">
              <a:solidFill>
                <a:srgbClr val="00427A"/>
              </a:solidFill>
            </a:endParaRPr>
          </a:p>
          <a:p>
            <a:pPr defTabSz="882044" eaLnBrk="1" hangingPunct="1">
              <a:buClr>
                <a:srgbClr val="FF0000"/>
              </a:buClr>
              <a:buFont typeface="Wingdings" panose="05000000000000000000" pitchFamily="2" charset="2"/>
              <a:buAutoNum type="arabicPeriod"/>
            </a:pPr>
            <a:r>
              <a:rPr lang="de-AT" altLang="de-DE" dirty="0" err="1">
                <a:solidFill>
                  <a:srgbClr val="00427A"/>
                </a:solidFill>
              </a:rPr>
              <a:t>Perception</a:t>
            </a:r>
            <a:r>
              <a:rPr lang="de-AT" altLang="de-DE" dirty="0">
                <a:solidFill>
                  <a:srgbClr val="00427A"/>
                </a:solidFill>
              </a:rPr>
              <a:t> </a:t>
            </a:r>
            <a:r>
              <a:rPr lang="de-AT" altLang="de-DE" dirty="0" err="1">
                <a:solidFill>
                  <a:srgbClr val="00427A"/>
                </a:solidFill>
              </a:rPr>
              <a:t>instead</a:t>
            </a:r>
            <a:r>
              <a:rPr lang="de-AT" altLang="de-DE" dirty="0">
                <a:solidFill>
                  <a:srgbClr val="00427A"/>
                </a:solidFill>
              </a:rPr>
              <a:t> of </a:t>
            </a:r>
            <a:r>
              <a:rPr lang="de-AT" altLang="de-DE" dirty="0" err="1">
                <a:solidFill>
                  <a:srgbClr val="00427A"/>
                </a:solidFill>
              </a:rPr>
              <a:t>interpretation</a:t>
            </a:r>
            <a:endParaRPr lang="de-AT" altLang="de-DE" dirty="0">
              <a:solidFill>
                <a:srgbClr val="00427A"/>
              </a:solidFill>
            </a:endParaRPr>
          </a:p>
          <a:p>
            <a:pPr defTabSz="882044" eaLnBrk="1" hangingPunct="1">
              <a:buClr>
                <a:srgbClr val="FF0000"/>
              </a:buClr>
              <a:buFont typeface="Wingdings" panose="05000000000000000000" pitchFamily="2" charset="2"/>
              <a:buAutoNum type="arabicPeriod"/>
            </a:pPr>
            <a:r>
              <a:rPr lang="de-AT" altLang="de-DE" dirty="0" err="1">
                <a:solidFill>
                  <a:srgbClr val="00427A"/>
                </a:solidFill>
              </a:rPr>
              <a:t>Describe</a:t>
            </a:r>
            <a:r>
              <a:rPr lang="de-AT" altLang="de-DE" dirty="0">
                <a:solidFill>
                  <a:srgbClr val="00427A"/>
                </a:solidFill>
              </a:rPr>
              <a:t> </a:t>
            </a:r>
            <a:r>
              <a:rPr lang="de-AT" altLang="de-DE" dirty="0" err="1">
                <a:solidFill>
                  <a:srgbClr val="00427A"/>
                </a:solidFill>
              </a:rPr>
              <a:t>concrete</a:t>
            </a:r>
            <a:r>
              <a:rPr lang="de-AT" altLang="de-DE" dirty="0">
                <a:solidFill>
                  <a:srgbClr val="00427A"/>
                </a:solidFill>
              </a:rPr>
              <a:t> </a:t>
            </a:r>
            <a:r>
              <a:rPr lang="de-AT" altLang="de-DE" dirty="0" err="1">
                <a:solidFill>
                  <a:srgbClr val="00427A"/>
                </a:solidFill>
              </a:rPr>
              <a:t>behaviours</a:t>
            </a:r>
            <a:endParaRPr lang="de-AT" altLang="de-DE" dirty="0">
              <a:solidFill>
                <a:srgbClr val="00427A"/>
              </a:solidFill>
            </a:endParaRPr>
          </a:p>
          <a:p>
            <a:pPr defTabSz="882044" eaLnBrk="1" hangingPunct="1">
              <a:buClr>
                <a:srgbClr val="FF0000"/>
              </a:buClr>
              <a:buFont typeface="Wingdings" panose="05000000000000000000" pitchFamily="2" charset="2"/>
              <a:buAutoNum type="arabicPeriod"/>
            </a:pPr>
            <a:r>
              <a:rPr lang="de-AT" dirty="0" err="1">
                <a:solidFill>
                  <a:srgbClr val="00427A"/>
                </a:solidFill>
              </a:rPr>
              <a:t>Offer</a:t>
            </a:r>
            <a:r>
              <a:rPr lang="de-AT" dirty="0">
                <a:solidFill>
                  <a:srgbClr val="00427A"/>
                </a:solidFill>
              </a:rPr>
              <a:t> alternatives </a:t>
            </a:r>
            <a:r>
              <a:rPr lang="de-AT" dirty="0" err="1">
                <a:solidFill>
                  <a:srgbClr val="00427A"/>
                </a:solidFill>
              </a:rPr>
              <a:t>if</a:t>
            </a:r>
            <a:r>
              <a:rPr lang="de-AT" dirty="0">
                <a:solidFill>
                  <a:srgbClr val="00427A"/>
                </a:solidFill>
              </a:rPr>
              <a:t> </a:t>
            </a:r>
            <a:r>
              <a:rPr lang="de-AT" dirty="0" err="1">
                <a:solidFill>
                  <a:srgbClr val="00427A"/>
                </a:solidFill>
              </a:rPr>
              <a:t>any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958BA-F059-41D3-B25F-11B1CB122370}" type="slidenum">
              <a:rPr lang="de-DE" altLang="de-DE" smtClean="0"/>
              <a:pPr/>
              <a:t>11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6401312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19" eaLnBrk="1" hangingPunct="1">
              <a:buClr>
                <a:srgbClr val="FF0000"/>
              </a:buClr>
              <a:buFont typeface="Wingdings" panose="05000000000000000000" pitchFamily="2" charset="2"/>
              <a:buAutoNum type="arabicPeriod"/>
            </a:pPr>
            <a:r>
              <a:rPr lang="de-AT" altLang="de-DE" sz="1000" dirty="0">
                <a:solidFill>
                  <a:srgbClr val="00427A"/>
                </a:solidFill>
              </a:rPr>
              <a:t>Send „I“ </a:t>
            </a:r>
            <a:r>
              <a:rPr lang="de-AT" altLang="de-DE" sz="1000" dirty="0" err="1">
                <a:solidFill>
                  <a:srgbClr val="00427A"/>
                </a:solidFill>
              </a:rPr>
              <a:t>messages</a:t>
            </a:r>
            <a:endParaRPr lang="de-AT" altLang="de-DE" sz="1000" dirty="0">
              <a:solidFill>
                <a:srgbClr val="00427A"/>
              </a:solidFill>
            </a:endParaRPr>
          </a:p>
          <a:p>
            <a:pPr defTabSz="914319" eaLnBrk="1" hangingPunct="1">
              <a:buClr>
                <a:srgbClr val="FF0000"/>
              </a:buClr>
              <a:buFont typeface="Wingdings" panose="05000000000000000000" pitchFamily="2" charset="2"/>
              <a:buAutoNum type="arabicPeriod"/>
            </a:pPr>
            <a:r>
              <a:rPr lang="de-AT" altLang="de-DE" sz="1000" dirty="0" err="1">
                <a:solidFill>
                  <a:srgbClr val="00427A"/>
                </a:solidFill>
              </a:rPr>
              <a:t>Perception</a:t>
            </a:r>
            <a:r>
              <a:rPr lang="de-AT" altLang="de-DE" sz="1000" dirty="0">
                <a:solidFill>
                  <a:srgbClr val="00427A"/>
                </a:solidFill>
              </a:rPr>
              <a:t> </a:t>
            </a:r>
            <a:r>
              <a:rPr lang="de-AT" altLang="de-DE" sz="1000" dirty="0" err="1">
                <a:solidFill>
                  <a:srgbClr val="00427A"/>
                </a:solidFill>
              </a:rPr>
              <a:t>instead</a:t>
            </a:r>
            <a:r>
              <a:rPr lang="de-AT" altLang="de-DE" sz="1000" dirty="0">
                <a:solidFill>
                  <a:srgbClr val="00427A"/>
                </a:solidFill>
              </a:rPr>
              <a:t> of </a:t>
            </a:r>
            <a:r>
              <a:rPr lang="de-AT" altLang="de-DE" sz="1000" dirty="0" err="1">
                <a:solidFill>
                  <a:srgbClr val="00427A"/>
                </a:solidFill>
              </a:rPr>
              <a:t>interpretation</a:t>
            </a:r>
            <a:endParaRPr lang="de-AT" altLang="de-DE" sz="1000" dirty="0">
              <a:solidFill>
                <a:srgbClr val="00427A"/>
              </a:solidFill>
            </a:endParaRPr>
          </a:p>
          <a:p>
            <a:pPr defTabSz="914319" eaLnBrk="1" hangingPunct="1">
              <a:buClr>
                <a:srgbClr val="FF0000"/>
              </a:buClr>
              <a:buFont typeface="Wingdings" panose="05000000000000000000" pitchFamily="2" charset="2"/>
              <a:buAutoNum type="arabicPeriod"/>
            </a:pPr>
            <a:r>
              <a:rPr lang="de-AT" altLang="de-DE" sz="1000" dirty="0" err="1">
                <a:solidFill>
                  <a:srgbClr val="00427A"/>
                </a:solidFill>
              </a:rPr>
              <a:t>Describe</a:t>
            </a:r>
            <a:r>
              <a:rPr lang="de-AT" altLang="de-DE" sz="1000" dirty="0">
                <a:solidFill>
                  <a:srgbClr val="00427A"/>
                </a:solidFill>
              </a:rPr>
              <a:t> </a:t>
            </a:r>
            <a:r>
              <a:rPr lang="de-AT" altLang="de-DE" sz="1000" dirty="0" err="1">
                <a:solidFill>
                  <a:srgbClr val="00427A"/>
                </a:solidFill>
              </a:rPr>
              <a:t>concrete</a:t>
            </a:r>
            <a:r>
              <a:rPr lang="de-AT" altLang="de-DE" sz="1000" dirty="0">
                <a:solidFill>
                  <a:srgbClr val="00427A"/>
                </a:solidFill>
              </a:rPr>
              <a:t> </a:t>
            </a:r>
            <a:r>
              <a:rPr lang="de-AT" altLang="de-DE" sz="1000" dirty="0" err="1">
                <a:solidFill>
                  <a:srgbClr val="00427A"/>
                </a:solidFill>
              </a:rPr>
              <a:t>behaviours</a:t>
            </a:r>
            <a:endParaRPr lang="de-AT" altLang="de-DE" sz="1000" dirty="0">
              <a:solidFill>
                <a:srgbClr val="00427A"/>
              </a:solidFill>
            </a:endParaRPr>
          </a:p>
          <a:p>
            <a:pPr defTabSz="914319" eaLnBrk="1" hangingPunct="1">
              <a:buClr>
                <a:srgbClr val="FF0000"/>
              </a:buClr>
              <a:buFont typeface="Wingdings" panose="05000000000000000000" pitchFamily="2" charset="2"/>
              <a:buAutoNum type="arabicPeriod"/>
            </a:pPr>
            <a:r>
              <a:rPr lang="de-AT" sz="1000" dirty="0" err="1">
                <a:solidFill>
                  <a:srgbClr val="00427A"/>
                </a:solidFill>
              </a:rPr>
              <a:t>Offer</a:t>
            </a:r>
            <a:r>
              <a:rPr lang="de-AT" sz="1000" dirty="0">
                <a:solidFill>
                  <a:srgbClr val="00427A"/>
                </a:solidFill>
              </a:rPr>
              <a:t> alternatives </a:t>
            </a:r>
            <a:r>
              <a:rPr lang="de-AT" sz="1000" dirty="0" err="1">
                <a:solidFill>
                  <a:srgbClr val="00427A"/>
                </a:solidFill>
              </a:rPr>
              <a:t>if</a:t>
            </a:r>
            <a:r>
              <a:rPr lang="de-AT" sz="1000" dirty="0">
                <a:solidFill>
                  <a:srgbClr val="00427A"/>
                </a:solidFill>
              </a:rPr>
              <a:t> </a:t>
            </a:r>
            <a:r>
              <a:rPr lang="de-AT" sz="1000" dirty="0" err="1">
                <a:solidFill>
                  <a:srgbClr val="00427A"/>
                </a:solidFill>
              </a:rPr>
              <a:t>any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958BA-F059-41D3-B25F-11B1CB122370}" type="slidenum">
              <a:rPr lang="de-DE" altLang="de-DE" smtClean="0"/>
              <a:pPr/>
              <a:t>12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838763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19" eaLnBrk="1" hangingPunct="1">
              <a:buClr>
                <a:srgbClr val="FF0000"/>
              </a:buClr>
              <a:buFont typeface="Wingdings" panose="05000000000000000000" pitchFamily="2" charset="2"/>
              <a:buAutoNum type="arabicPeriod"/>
            </a:pPr>
            <a:r>
              <a:rPr lang="de-AT" altLang="de-DE" sz="1000" dirty="0">
                <a:solidFill>
                  <a:srgbClr val="00427A"/>
                </a:solidFill>
              </a:rPr>
              <a:t>Send „I“ </a:t>
            </a:r>
            <a:r>
              <a:rPr lang="de-AT" altLang="de-DE" sz="1000" dirty="0" err="1">
                <a:solidFill>
                  <a:srgbClr val="00427A"/>
                </a:solidFill>
              </a:rPr>
              <a:t>messages</a:t>
            </a:r>
            <a:endParaRPr lang="de-AT" altLang="de-DE" sz="1000" dirty="0">
              <a:solidFill>
                <a:srgbClr val="00427A"/>
              </a:solidFill>
            </a:endParaRPr>
          </a:p>
          <a:p>
            <a:pPr defTabSz="914319" eaLnBrk="1" hangingPunct="1">
              <a:buClr>
                <a:srgbClr val="FF0000"/>
              </a:buClr>
              <a:buFont typeface="Wingdings" panose="05000000000000000000" pitchFamily="2" charset="2"/>
              <a:buAutoNum type="arabicPeriod"/>
            </a:pPr>
            <a:r>
              <a:rPr lang="de-AT" altLang="de-DE" sz="1000" dirty="0" err="1">
                <a:solidFill>
                  <a:srgbClr val="00427A"/>
                </a:solidFill>
              </a:rPr>
              <a:t>Perception</a:t>
            </a:r>
            <a:r>
              <a:rPr lang="de-AT" altLang="de-DE" sz="1000" dirty="0">
                <a:solidFill>
                  <a:srgbClr val="00427A"/>
                </a:solidFill>
              </a:rPr>
              <a:t> </a:t>
            </a:r>
            <a:r>
              <a:rPr lang="de-AT" altLang="de-DE" sz="1000" dirty="0" err="1">
                <a:solidFill>
                  <a:srgbClr val="00427A"/>
                </a:solidFill>
              </a:rPr>
              <a:t>instead</a:t>
            </a:r>
            <a:r>
              <a:rPr lang="de-AT" altLang="de-DE" sz="1000" dirty="0">
                <a:solidFill>
                  <a:srgbClr val="00427A"/>
                </a:solidFill>
              </a:rPr>
              <a:t> of </a:t>
            </a:r>
            <a:r>
              <a:rPr lang="de-AT" altLang="de-DE" sz="1000" dirty="0" err="1">
                <a:solidFill>
                  <a:srgbClr val="00427A"/>
                </a:solidFill>
              </a:rPr>
              <a:t>interpretation</a:t>
            </a:r>
            <a:endParaRPr lang="de-AT" altLang="de-DE" sz="1000" dirty="0">
              <a:solidFill>
                <a:srgbClr val="00427A"/>
              </a:solidFill>
            </a:endParaRPr>
          </a:p>
          <a:p>
            <a:pPr defTabSz="914319" eaLnBrk="1" hangingPunct="1">
              <a:buClr>
                <a:srgbClr val="FF0000"/>
              </a:buClr>
              <a:buFont typeface="Wingdings" panose="05000000000000000000" pitchFamily="2" charset="2"/>
              <a:buAutoNum type="arabicPeriod"/>
            </a:pPr>
            <a:r>
              <a:rPr lang="de-AT" altLang="de-DE" sz="1000" dirty="0" err="1">
                <a:solidFill>
                  <a:srgbClr val="00427A"/>
                </a:solidFill>
              </a:rPr>
              <a:t>Describe</a:t>
            </a:r>
            <a:r>
              <a:rPr lang="de-AT" altLang="de-DE" sz="1000" dirty="0">
                <a:solidFill>
                  <a:srgbClr val="00427A"/>
                </a:solidFill>
              </a:rPr>
              <a:t> </a:t>
            </a:r>
            <a:r>
              <a:rPr lang="de-AT" altLang="de-DE" sz="1000" dirty="0" err="1">
                <a:solidFill>
                  <a:srgbClr val="00427A"/>
                </a:solidFill>
              </a:rPr>
              <a:t>concrete</a:t>
            </a:r>
            <a:r>
              <a:rPr lang="de-AT" altLang="de-DE" sz="1000" dirty="0">
                <a:solidFill>
                  <a:srgbClr val="00427A"/>
                </a:solidFill>
              </a:rPr>
              <a:t> </a:t>
            </a:r>
            <a:r>
              <a:rPr lang="de-AT" altLang="de-DE" sz="1000" dirty="0" err="1">
                <a:solidFill>
                  <a:srgbClr val="00427A"/>
                </a:solidFill>
              </a:rPr>
              <a:t>behaviours</a:t>
            </a:r>
            <a:endParaRPr lang="de-AT" altLang="de-DE" sz="1000" dirty="0">
              <a:solidFill>
                <a:srgbClr val="00427A"/>
              </a:solidFill>
            </a:endParaRPr>
          </a:p>
          <a:p>
            <a:pPr defTabSz="914319" eaLnBrk="1" hangingPunct="1">
              <a:buClr>
                <a:srgbClr val="FF0000"/>
              </a:buClr>
              <a:buFont typeface="Wingdings" panose="05000000000000000000" pitchFamily="2" charset="2"/>
              <a:buAutoNum type="arabicPeriod"/>
            </a:pPr>
            <a:r>
              <a:rPr lang="de-AT" sz="1000" dirty="0" err="1">
                <a:solidFill>
                  <a:srgbClr val="00427A"/>
                </a:solidFill>
              </a:rPr>
              <a:t>Offer</a:t>
            </a:r>
            <a:r>
              <a:rPr lang="de-AT" sz="1000" dirty="0">
                <a:solidFill>
                  <a:srgbClr val="00427A"/>
                </a:solidFill>
              </a:rPr>
              <a:t> alternatives </a:t>
            </a:r>
            <a:r>
              <a:rPr lang="de-AT" sz="1000" dirty="0" err="1">
                <a:solidFill>
                  <a:srgbClr val="00427A"/>
                </a:solidFill>
              </a:rPr>
              <a:t>if</a:t>
            </a:r>
            <a:r>
              <a:rPr lang="de-AT" sz="1000" dirty="0">
                <a:solidFill>
                  <a:srgbClr val="00427A"/>
                </a:solidFill>
              </a:rPr>
              <a:t> </a:t>
            </a:r>
            <a:r>
              <a:rPr lang="de-AT" sz="1000" dirty="0" err="1">
                <a:solidFill>
                  <a:srgbClr val="00427A"/>
                </a:solidFill>
              </a:rPr>
              <a:t>any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958BA-F059-41D3-B25F-11B1CB122370}" type="slidenum">
              <a:rPr lang="de-DE" altLang="de-DE" smtClean="0"/>
              <a:pPr/>
              <a:t>13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1373683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19" eaLnBrk="1" hangingPunct="1">
              <a:buClr>
                <a:srgbClr val="FF0000"/>
              </a:buClr>
              <a:buFont typeface="Wingdings" panose="05000000000000000000" pitchFamily="2" charset="2"/>
              <a:buAutoNum type="arabicPeriod"/>
            </a:pPr>
            <a:r>
              <a:rPr lang="de-AT" altLang="de-DE" sz="1000" dirty="0">
                <a:solidFill>
                  <a:srgbClr val="00427A"/>
                </a:solidFill>
              </a:rPr>
              <a:t>Send „I“ </a:t>
            </a:r>
            <a:r>
              <a:rPr lang="de-AT" altLang="de-DE" sz="1000" dirty="0" err="1">
                <a:solidFill>
                  <a:srgbClr val="00427A"/>
                </a:solidFill>
              </a:rPr>
              <a:t>messages</a:t>
            </a:r>
            <a:endParaRPr lang="de-AT" altLang="de-DE" sz="1000" dirty="0">
              <a:solidFill>
                <a:srgbClr val="00427A"/>
              </a:solidFill>
            </a:endParaRPr>
          </a:p>
          <a:p>
            <a:pPr defTabSz="914319" eaLnBrk="1" hangingPunct="1">
              <a:buClr>
                <a:srgbClr val="FF0000"/>
              </a:buClr>
              <a:buFont typeface="Wingdings" panose="05000000000000000000" pitchFamily="2" charset="2"/>
              <a:buAutoNum type="arabicPeriod"/>
            </a:pPr>
            <a:r>
              <a:rPr lang="de-AT" altLang="de-DE" sz="1000" dirty="0" err="1">
                <a:solidFill>
                  <a:srgbClr val="00427A"/>
                </a:solidFill>
              </a:rPr>
              <a:t>Perception</a:t>
            </a:r>
            <a:r>
              <a:rPr lang="de-AT" altLang="de-DE" sz="1000" dirty="0">
                <a:solidFill>
                  <a:srgbClr val="00427A"/>
                </a:solidFill>
              </a:rPr>
              <a:t> </a:t>
            </a:r>
            <a:r>
              <a:rPr lang="de-AT" altLang="de-DE" sz="1000" dirty="0" err="1">
                <a:solidFill>
                  <a:srgbClr val="00427A"/>
                </a:solidFill>
              </a:rPr>
              <a:t>instead</a:t>
            </a:r>
            <a:r>
              <a:rPr lang="de-AT" altLang="de-DE" sz="1000" dirty="0">
                <a:solidFill>
                  <a:srgbClr val="00427A"/>
                </a:solidFill>
              </a:rPr>
              <a:t> of </a:t>
            </a:r>
            <a:r>
              <a:rPr lang="de-AT" altLang="de-DE" sz="1000" dirty="0" err="1">
                <a:solidFill>
                  <a:srgbClr val="00427A"/>
                </a:solidFill>
              </a:rPr>
              <a:t>interpretation</a:t>
            </a:r>
            <a:endParaRPr lang="de-AT" altLang="de-DE" sz="1000" dirty="0">
              <a:solidFill>
                <a:srgbClr val="00427A"/>
              </a:solidFill>
            </a:endParaRPr>
          </a:p>
          <a:p>
            <a:pPr defTabSz="914319" eaLnBrk="1" hangingPunct="1">
              <a:buClr>
                <a:srgbClr val="FF0000"/>
              </a:buClr>
              <a:buFont typeface="Wingdings" panose="05000000000000000000" pitchFamily="2" charset="2"/>
              <a:buAutoNum type="arabicPeriod"/>
            </a:pPr>
            <a:r>
              <a:rPr lang="de-AT" altLang="de-DE" sz="1000" dirty="0" err="1">
                <a:solidFill>
                  <a:srgbClr val="00427A"/>
                </a:solidFill>
              </a:rPr>
              <a:t>Describe</a:t>
            </a:r>
            <a:r>
              <a:rPr lang="de-AT" altLang="de-DE" sz="1000" dirty="0">
                <a:solidFill>
                  <a:srgbClr val="00427A"/>
                </a:solidFill>
              </a:rPr>
              <a:t> </a:t>
            </a:r>
            <a:r>
              <a:rPr lang="de-AT" altLang="de-DE" sz="1000" dirty="0" err="1">
                <a:solidFill>
                  <a:srgbClr val="00427A"/>
                </a:solidFill>
              </a:rPr>
              <a:t>concrete</a:t>
            </a:r>
            <a:r>
              <a:rPr lang="de-AT" altLang="de-DE" sz="1000" dirty="0">
                <a:solidFill>
                  <a:srgbClr val="00427A"/>
                </a:solidFill>
              </a:rPr>
              <a:t> </a:t>
            </a:r>
            <a:r>
              <a:rPr lang="de-AT" altLang="de-DE" sz="1000" dirty="0" err="1">
                <a:solidFill>
                  <a:srgbClr val="00427A"/>
                </a:solidFill>
              </a:rPr>
              <a:t>behaviours</a:t>
            </a:r>
            <a:endParaRPr lang="de-AT" altLang="de-DE" sz="1000" dirty="0">
              <a:solidFill>
                <a:srgbClr val="00427A"/>
              </a:solidFill>
            </a:endParaRPr>
          </a:p>
          <a:p>
            <a:pPr defTabSz="914319" eaLnBrk="1" hangingPunct="1">
              <a:buClr>
                <a:srgbClr val="FF0000"/>
              </a:buClr>
              <a:buFont typeface="Wingdings" panose="05000000000000000000" pitchFamily="2" charset="2"/>
              <a:buAutoNum type="arabicPeriod"/>
            </a:pPr>
            <a:r>
              <a:rPr lang="de-AT" sz="1000" dirty="0" err="1">
                <a:solidFill>
                  <a:srgbClr val="00427A"/>
                </a:solidFill>
              </a:rPr>
              <a:t>Offer</a:t>
            </a:r>
            <a:r>
              <a:rPr lang="de-AT" sz="1000" dirty="0">
                <a:solidFill>
                  <a:srgbClr val="00427A"/>
                </a:solidFill>
              </a:rPr>
              <a:t> alternatives </a:t>
            </a:r>
            <a:r>
              <a:rPr lang="de-AT" sz="1000" dirty="0" err="1">
                <a:solidFill>
                  <a:srgbClr val="00427A"/>
                </a:solidFill>
              </a:rPr>
              <a:t>if</a:t>
            </a:r>
            <a:r>
              <a:rPr lang="de-AT" sz="1000" dirty="0">
                <a:solidFill>
                  <a:srgbClr val="00427A"/>
                </a:solidFill>
              </a:rPr>
              <a:t> </a:t>
            </a:r>
            <a:r>
              <a:rPr lang="de-AT" sz="1000" dirty="0" err="1">
                <a:solidFill>
                  <a:srgbClr val="00427A"/>
                </a:solidFill>
              </a:rPr>
              <a:t>any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958BA-F059-41D3-B25F-11B1CB122370}" type="slidenum">
              <a:rPr lang="de-DE" altLang="de-DE" smtClean="0"/>
              <a:pPr/>
              <a:t>14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9140778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19" eaLnBrk="1" hangingPunct="1">
              <a:buClr>
                <a:srgbClr val="FF0000"/>
              </a:buClr>
              <a:buFont typeface="Wingdings" panose="05000000000000000000" pitchFamily="2" charset="2"/>
              <a:buAutoNum type="arabicPeriod"/>
            </a:pPr>
            <a:r>
              <a:rPr lang="de-AT" altLang="de-DE" sz="1000" dirty="0">
                <a:solidFill>
                  <a:srgbClr val="00427A"/>
                </a:solidFill>
              </a:rPr>
              <a:t>Send „I“ </a:t>
            </a:r>
            <a:r>
              <a:rPr lang="de-AT" altLang="de-DE" sz="1000" dirty="0" err="1">
                <a:solidFill>
                  <a:srgbClr val="00427A"/>
                </a:solidFill>
              </a:rPr>
              <a:t>messages</a:t>
            </a:r>
            <a:endParaRPr lang="de-AT" altLang="de-DE" sz="1000" dirty="0">
              <a:solidFill>
                <a:srgbClr val="00427A"/>
              </a:solidFill>
            </a:endParaRPr>
          </a:p>
          <a:p>
            <a:pPr defTabSz="914319" eaLnBrk="1" hangingPunct="1">
              <a:buClr>
                <a:srgbClr val="FF0000"/>
              </a:buClr>
              <a:buFont typeface="Wingdings" panose="05000000000000000000" pitchFamily="2" charset="2"/>
              <a:buAutoNum type="arabicPeriod"/>
            </a:pPr>
            <a:r>
              <a:rPr lang="de-AT" altLang="de-DE" sz="1000" dirty="0" err="1">
                <a:solidFill>
                  <a:srgbClr val="00427A"/>
                </a:solidFill>
              </a:rPr>
              <a:t>Perception</a:t>
            </a:r>
            <a:r>
              <a:rPr lang="de-AT" altLang="de-DE" sz="1000" dirty="0">
                <a:solidFill>
                  <a:srgbClr val="00427A"/>
                </a:solidFill>
              </a:rPr>
              <a:t> </a:t>
            </a:r>
            <a:r>
              <a:rPr lang="de-AT" altLang="de-DE" sz="1000" dirty="0" err="1">
                <a:solidFill>
                  <a:srgbClr val="00427A"/>
                </a:solidFill>
              </a:rPr>
              <a:t>instead</a:t>
            </a:r>
            <a:r>
              <a:rPr lang="de-AT" altLang="de-DE" sz="1000" dirty="0">
                <a:solidFill>
                  <a:srgbClr val="00427A"/>
                </a:solidFill>
              </a:rPr>
              <a:t> of </a:t>
            </a:r>
            <a:r>
              <a:rPr lang="de-AT" altLang="de-DE" sz="1000" dirty="0" err="1">
                <a:solidFill>
                  <a:srgbClr val="00427A"/>
                </a:solidFill>
              </a:rPr>
              <a:t>interpretation</a:t>
            </a:r>
            <a:endParaRPr lang="de-AT" altLang="de-DE" sz="1000" dirty="0">
              <a:solidFill>
                <a:srgbClr val="00427A"/>
              </a:solidFill>
            </a:endParaRPr>
          </a:p>
          <a:p>
            <a:pPr defTabSz="914319" eaLnBrk="1" hangingPunct="1">
              <a:buClr>
                <a:srgbClr val="FF0000"/>
              </a:buClr>
              <a:buFont typeface="Wingdings" panose="05000000000000000000" pitchFamily="2" charset="2"/>
              <a:buAutoNum type="arabicPeriod"/>
            </a:pPr>
            <a:r>
              <a:rPr lang="de-AT" altLang="de-DE" sz="1000" dirty="0" err="1">
                <a:solidFill>
                  <a:srgbClr val="00427A"/>
                </a:solidFill>
              </a:rPr>
              <a:t>Describe</a:t>
            </a:r>
            <a:r>
              <a:rPr lang="de-AT" altLang="de-DE" sz="1000" dirty="0">
                <a:solidFill>
                  <a:srgbClr val="00427A"/>
                </a:solidFill>
              </a:rPr>
              <a:t> </a:t>
            </a:r>
            <a:r>
              <a:rPr lang="de-AT" altLang="de-DE" sz="1000" dirty="0" err="1">
                <a:solidFill>
                  <a:srgbClr val="00427A"/>
                </a:solidFill>
              </a:rPr>
              <a:t>concrete</a:t>
            </a:r>
            <a:r>
              <a:rPr lang="de-AT" altLang="de-DE" sz="1000" dirty="0">
                <a:solidFill>
                  <a:srgbClr val="00427A"/>
                </a:solidFill>
              </a:rPr>
              <a:t> </a:t>
            </a:r>
            <a:r>
              <a:rPr lang="de-AT" altLang="de-DE" sz="1000" dirty="0" err="1">
                <a:solidFill>
                  <a:srgbClr val="00427A"/>
                </a:solidFill>
              </a:rPr>
              <a:t>behaviours</a:t>
            </a:r>
            <a:endParaRPr lang="de-AT" altLang="de-DE" sz="1000" dirty="0">
              <a:solidFill>
                <a:srgbClr val="00427A"/>
              </a:solidFill>
            </a:endParaRPr>
          </a:p>
          <a:p>
            <a:pPr defTabSz="914319" eaLnBrk="1" hangingPunct="1">
              <a:buClr>
                <a:srgbClr val="FF0000"/>
              </a:buClr>
              <a:buFont typeface="Wingdings" panose="05000000000000000000" pitchFamily="2" charset="2"/>
              <a:buAutoNum type="arabicPeriod"/>
            </a:pPr>
            <a:r>
              <a:rPr lang="de-AT" sz="1000" dirty="0" err="1">
                <a:solidFill>
                  <a:srgbClr val="00427A"/>
                </a:solidFill>
              </a:rPr>
              <a:t>Offer</a:t>
            </a:r>
            <a:r>
              <a:rPr lang="de-AT" sz="1000" dirty="0">
                <a:solidFill>
                  <a:srgbClr val="00427A"/>
                </a:solidFill>
              </a:rPr>
              <a:t> alternatives </a:t>
            </a:r>
            <a:r>
              <a:rPr lang="de-AT" sz="1000" dirty="0" err="1">
                <a:solidFill>
                  <a:srgbClr val="00427A"/>
                </a:solidFill>
              </a:rPr>
              <a:t>if</a:t>
            </a:r>
            <a:r>
              <a:rPr lang="de-AT" sz="1000" dirty="0">
                <a:solidFill>
                  <a:srgbClr val="00427A"/>
                </a:solidFill>
              </a:rPr>
              <a:t> </a:t>
            </a:r>
            <a:r>
              <a:rPr lang="de-AT" sz="1000" dirty="0" err="1">
                <a:solidFill>
                  <a:srgbClr val="00427A"/>
                </a:solidFill>
              </a:rPr>
              <a:t>any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958BA-F059-41D3-B25F-11B1CB122370}" type="slidenum">
              <a:rPr lang="de-DE" altLang="de-DE" smtClean="0"/>
              <a:pPr/>
              <a:t>15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1280987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958BA-F059-41D3-B25F-11B1CB122370}" type="slidenum">
              <a:rPr lang="de-DE" altLang="de-DE" smtClean="0"/>
              <a:pPr/>
              <a:t>17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5463932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958BA-F059-41D3-B25F-11B1CB122370}" type="slidenum">
              <a:rPr lang="de-DE" altLang="de-DE" smtClean="0"/>
              <a:pPr/>
              <a:t>18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889747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834177" y="1695738"/>
            <a:ext cx="6207000" cy="1470025"/>
          </a:xfrm>
        </p:spPr>
        <p:txBody>
          <a:bodyPr>
            <a:noAutofit/>
          </a:bodyPr>
          <a:lstStyle>
            <a:lvl1pPr>
              <a:defRPr sz="6000">
                <a:solidFill>
                  <a:srgbClr val="E94C21"/>
                </a:solidFill>
              </a:defRPr>
            </a:lvl1pPr>
          </a:lstStyle>
          <a:p>
            <a:r>
              <a:rPr lang="en-GB" noProof="0" dirty="0" err="1"/>
              <a:t>Titelmasterformat</a:t>
            </a:r>
            <a:r>
              <a:rPr lang="en-GB" noProof="0" dirty="0"/>
              <a:t> </a:t>
            </a:r>
            <a:r>
              <a:rPr lang="en-GB" noProof="0" dirty="0" err="1"/>
              <a:t>durch</a:t>
            </a:r>
            <a:r>
              <a:rPr lang="en-GB" noProof="0" dirty="0"/>
              <a:t> </a:t>
            </a:r>
            <a:r>
              <a:rPr lang="en-GB" noProof="0" dirty="0" err="1"/>
              <a:t>Klicken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834176" y="4516640"/>
            <a:ext cx="4938224" cy="1752600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354B5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/>
              <a:t>Formatvorlage</a:t>
            </a:r>
            <a:r>
              <a:rPr lang="en-GB" noProof="0" dirty="0"/>
              <a:t> des </a:t>
            </a:r>
            <a:r>
              <a:rPr lang="en-GB" noProof="0" dirty="0" err="1"/>
              <a:t>Untertitelmasters</a:t>
            </a:r>
            <a:r>
              <a:rPr lang="en-GB" noProof="0" dirty="0"/>
              <a:t> </a:t>
            </a:r>
            <a:r>
              <a:rPr lang="en-GB" noProof="0" dirty="0" err="1"/>
              <a:t>durch</a:t>
            </a:r>
            <a:r>
              <a:rPr lang="en-GB" noProof="0" dirty="0"/>
              <a:t> </a:t>
            </a:r>
            <a:r>
              <a:rPr lang="en-GB" noProof="0" dirty="0" err="1"/>
              <a:t>Klicken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551576" y="6317712"/>
            <a:ext cx="489600" cy="450000"/>
          </a:xfrm>
        </p:spPr>
        <p:txBody>
          <a:bodyPr/>
          <a:lstStyle>
            <a:lvl1pPr>
              <a:defRPr sz="800"/>
            </a:lvl1pPr>
          </a:lstStyle>
          <a:p>
            <a:fld id="{D6E8808E-39E4-4DC8-B25D-22E6CBE3B166}" type="slidenum">
              <a:rPr lang="en-GB" noProof="0" smtClean="0"/>
              <a:pPr/>
              <a:t>‹Nr.›</a:t>
            </a:fld>
            <a:endParaRPr lang="en-GB" noProof="0" dirty="0"/>
          </a:p>
        </p:txBody>
      </p:sp>
      <p:pic>
        <p:nvPicPr>
          <p:cNvPr id="7" name="Inhaltsplatzhalter 4">
            <a:extLst>
              <a:ext uri="{FF2B5EF4-FFF2-40B4-BE49-F238E27FC236}">
                <a16:creationId xmlns:a16="http://schemas.microsoft.com/office/drawing/2014/main" id="{5BB21F5A-D937-4A61-9FE4-CAA3D573A3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440" y="1695738"/>
            <a:ext cx="2505461" cy="3252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439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64791"/>
            <a:ext cx="8229600" cy="630237"/>
          </a:xfr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de-AT" sz="3600" b="1" kern="1200" dirty="0">
                <a:solidFill>
                  <a:srgbClr val="354B5C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GB" noProof="0" dirty="0" err="1"/>
              <a:t>Titelmasterformat</a:t>
            </a:r>
            <a:r>
              <a:rPr lang="en-GB" noProof="0" dirty="0"/>
              <a:t> </a:t>
            </a:r>
            <a:r>
              <a:rPr lang="en-GB" noProof="0" dirty="0" err="1"/>
              <a:t>durch</a:t>
            </a:r>
            <a:r>
              <a:rPr lang="en-GB" noProof="0" dirty="0"/>
              <a:t> </a:t>
            </a:r>
            <a:r>
              <a:rPr lang="en-GB" noProof="0" dirty="0" err="1"/>
              <a:t>Klicken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457200" y="1343892"/>
            <a:ext cx="8229600" cy="47822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b="1">
                <a:solidFill>
                  <a:srgbClr val="354B5C"/>
                </a:solidFill>
              </a:defRPr>
            </a:lvl1pPr>
            <a:lvl2pPr marL="266700" indent="-266700">
              <a:buClr>
                <a:srgbClr val="E94C21"/>
              </a:buClr>
              <a:buSzPct val="120000"/>
              <a:buFont typeface="Wingdings" panose="05000000000000000000" pitchFamily="2" charset="2"/>
              <a:buChar char="§"/>
              <a:defRPr sz="2800">
                <a:solidFill>
                  <a:srgbClr val="354B5C"/>
                </a:solidFill>
              </a:defRPr>
            </a:lvl2pPr>
            <a:lvl3pPr marL="1143000" indent="-228600">
              <a:buClr>
                <a:srgbClr val="E94C21"/>
              </a:buClr>
              <a:buSzPct val="120000"/>
              <a:buFont typeface="Wingdings" panose="05000000000000000000" pitchFamily="2" charset="2"/>
              <a:buChar char="§"/>
              <a:defRPr sz="2400">
                <a:solidFill>
                  <a:srgbClr val="354B5C"/>
                </a:solidFill>
              </a:defRPr>
            </a:lvl3pPr>
            <a:lvl4pPr marL="1600200" indent="-228600">
              <a:buClr>
                <a:srgbClr val="E94C21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rgbClr val="354B5C"/>
                </a:solidFill>
              </a:defRPr>
            </a:lvl4pPr>
            <a:lvl5pPr marL="2057400" indent="-228600">
              <a:buClr>
                <a:srgbClr val="E94C21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rgbClr val="354B5C"/>
                </a:solidFill>
              </a:defRPr>
            </a:lvl5pPr>
          </a:lstStyle>
          <a:p>
            <a:pPr lvl="0"/>
            <a:r>
              <a:rPr lang="en-GB" noProof="0" dirty="0" err="1"/>
              <a:t>Textmasterformat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Ebene</a:t>
            </a:r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Ebene</a:t>
            </a:r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Ebene</a:t>
            </a:r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Ebene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8808E-39E4-4DC8-B25D-22E6CBE3B166}" type="slidenum">
              <a:rPr lang="en-GB" noProof="0" smtClean="0"/>
              <a:pPr/>
              <a:t>‹Nr.›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419260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74618" y="364791"/>
            <a:ext cx="7412181" cy="630237"/>
          </a:xfr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de-AT" sz="3600" b="1" kern="1200" dirty="0">
                <a:solidFill>
                  <a:srgbClr val="354B5C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GB" noProof="0" dirty="0" err="1"/>
              <a:t>Titelmasterformat</a:t>
            </a:r>
            <a:r>
              <a:rPr lang="en-GB" noProof="0" dirty="0"/>
              <a:t> </a:t>
            </a:r>
            <a:r>
              <a:rPr lang="en-GB" noProof="0" dirty="0" err="1"/>
              <a:t>durch</a:t>
            </a:r>
            <a:r>
              <a:rPr lang="en-GB" noProof="0" dirty="0"/>
              <a:t> </a:t>
            </a:r>
            <a:r>
              <a:rPr lang="en-GB" noProof="0" dirty="0" err="1"/>
              <a:t>Klicken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343892"/>
            <a:ext cx="8229600" cy="47822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b="1">
                <a:solidFill>
                  <a:srgbClr val="354B5C"/>
                </a:solidFill>
              </a:defRPr>
            </a:lvl1pPr>
            <a:lvl2pPr marL="266700" indent="-266700">
              <a:buClr>
                <a:srgbClr val="E94C21"/>
              </a:buClr>
              <a:buSzPct val="120000"/>
              <a:buFont typeface="Wingdings" panose="05000000000000000000" pitchFamily="2" charset="2"/>
              <a:buChar char="§"/>
              <a:defRPr sz="2800">
                <a:solidFill>
                  <a:srgbClr val="354B5C"/>
                </a:solidFill>
              </a:defRPr>
            </a:lvl2pPr>
            <a:lvl3pPr marL="1143000" indent="-228600">
              <a:buClr>
                <a:srgbClr val="E94C21"/>
              </a:buClr>
              <a:buSzPct val="120000"/>
              <a:buFont typeface="Wingdings" panose="05000000000000000000" pitchFamily="2" charset="2"/>
              <a:buChar char="§"/>
              <a:defRPr sz="2400">
                <a:solidFill>
                  <a:srgbClr val="354B5C"/>
                </a:solidFill>
              </a:defRPr>
            </a:lvl3pPr>
            <a:lvl4pPr marL="1600200" indent="-228600">
              <a:buClr>
                <a:srgbClr val="E94C21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rgbClr val="354B5C"/>
                </a:solidFill>
              </a:defRPr>
            </a:lvl4pPr>
            <a:lvl5pPr marL="2057400" indent="-228600">
              <a:buClr>
                <a:srgbClr val="E94C21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rgbClr val="354B5C"/>
                </a:solidFill>
              </a:defRPr>
            </a:lvl5pPr>
          </a:lstStyle>
          <a:p>
            <a:pPr lvl="0"/>
            <a:r>
              <a:rPr lang="en-GB" noProof="0" dirty="0" err="1"/>
              <a:t>Textmasterformat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8808E-39E4-4DC8-B25D-22E6CBE3B166}" type="slidenum">
              <a:rPr lang="en-GB" noProof="0" smtClean="0"/>
              <a:pPr/>
              <a:t>‹Nr.›</a:t>
            </a:fld>
            <a:endParaRPr lang="en-GB" noProof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B208BAC-8F61-42A8-BF9F-5A90980595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37" y="125848"/>
            <a:ext cx="1033306" cy="132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743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74618" y="364791"/>
            <a:ext cx="7412181" cy="630237"/>
          </a:xfr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de-AT" sz="3600" b="1" kern="1200" dirty="0">
                <a:solidFill>
                  <a:srgbClr val="354B5C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GB" noProof="0" dirty="0" err="1"/>
              <a:t>Titelmasterformat</a:t>
            </a:r>
            <a:r>
              <a:rPr lang="en-GB" noProof="0" dirty="0"/>
              <a:t> </a:t>
            </a:r>
            <a:r>
              <a:rPr lang="en-GB" noProof="0" dirty="0" err="1"/>
              <a:t>durch</a:t>
            </a:r>
            <a:r>
              <a:rPr lang="en-GB" noProof="0" dirty="0"/>
              <a:t> </a:t>
            </a:r>
            <a:r>
              <a:rPr lang="en-GB" noProof="0" dirty="0" err="1"/>
              <a:t>Klicken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274618" y="1343892"/>
            <a:ext cx="7412182" cy="47822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b="1">
                <a:solidFill>
                  <a:srgbClr val="354B5C"/>
                </a:solidFill>
              </a:defRPr>
            </a:lvl1pPr>
            <a:lvl2pPr marL="266700" indent="-266700">
              <a:buClr>
                <a:srgbClr val="E94C21"/>
              </a:buClr>
              <a:buSzPct val="120000"/>
              <a:buFont typeface="Wingdings" panose="05000000000000000000" pitchFamily="2" charset="2"/>
              <a:buChar char="§"/>
              <a:defRPr sz="2800">
                <a:solidFill>
                  <a:srgbClr val="354B5C"/>
                </a:solidFill>
              </a:defRPr>
            </a:lvl2pPr>
            <a:lvl3pPr marL="1143000" indent="-228600">
              <a:buClr>
                <a:srgbClr val="E94C21"/>
              </a:buClr>
              <a:buSzPct val="120000"/>
              <a:buFont typeface="Wingdings" panose="05000000000000000000" pitchFamily="2" charset="2"/>
              <a:buChar char="§"/>
              <a:defRPr sz="2400">
                <a:solidFill>
                  <a:srgbClr val="354B5C"/>
                </a:solidFill>
              </a:defRPr>
            </a:lvl3pPr>
            <a:lvl4pPr marL="1600200" indent="-228600">
              <a:buClr>
                <a:srgbClr val="E94C21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rgbClr val="354B5C"/>
                </a:solidFill>
              </a:defRPr>
            </a:lvl4pPr>
            <a:lvl5pPr marL="2057400" indent="-228600">
              <a:buClr>
                <a:srgbClr val="E94C21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rgbClr val="354B5C"/>
                </a:solidFill>
              </a:defRPr>
            </a:lvl5pPr>
          </a:lstStyle>
          <a:p>
            <a:pPr lvl="0"/>
            <a:r>
              <a:rPr lang="en-GB" noProof="0" dirty="0" err="1"/>
              <a:t>Textmasterformat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8808E-39E4-4DC8-B25D-22E6CBE3B166}" type="slidenum">
              <a:rPr lang="en-GB" noProof="0" smtClean="0"/>
              <a:pPr/>
              <a:t>‹Nr.›</a:t>
            </a:fld>
            <a:endParaRPr lang="en-GB" noProof="0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15A87CB-081C-467C-8F58-0CE1CD0A6D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8879" y="222358"/>
            <a:ext cx="806198" cy="77267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B6741A66-3B67-4715-8AB8-06CCC9879B4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48879" y="1343892"/>
            <a:ext cx="902559" cy="987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248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64791"/>
            <a:ext cx="8229600" cy="630237"/>
          </a:xfr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de-AT" sz="3600" b="1" kern="1200" dirty="0">
                <a:solidFill>
                  <a:srgbClr val="354B5C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GB" noProof="0" dirty="0" err="1"/>
              <a:t>Titelmasterformat</a:t>
            </a:r>
            <a:r>
              <a:rPr lang="en-GB" noProof="0" dirty="0"/>
              <a:t> </a:t>
            </a:r>
            <a:r>
              <a:rPr lang="en-GB" noProof="0" dirty="0" err="1"/>
              <a:t>durch</a:t>
            </a:r>
            <a:r>
              <a:rPr lang="en-GB" noProof="0" dirty="0"/>
              <a:t> </a:t>
            </a:r>
            <a:r>
              <a:rPr lang="en-GB" noProof="0" dirty="0" err="1"/>
              <a:t>Klicken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8808E-39E4-4DC8-B25D-22E6CBE3B166}" type="slidenum">
              <a:rPr lang="en-GB" noProof="0" smtClean="0"/>
              <a:pPr/>
              <a:t>‹Nr.›</a:t>
            </a:fld>
            <a:endParaRPr lang="en-GB" noProof="0" dirty="0"/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1F7DD998-A923-4A6B-A98C-61E2071CC3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600200"/>
            <a:ext cx="4073235" cy="4525963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rgbClr val="354B5C"/>
                </a:solidFill>
              </a:defRPr>
            </a:lvl1pPr>
            <a:lvl2pPr marL="342900" indent="-342900">
              <a:buClr>
                <a:srgbClr val="E94C21"/>
              </a:buClr>
              <a:buSzPct val="120000"/>
              <a:buFont typeface="Wingdings" panose="05000000000000000000" pitchFamily="2" charset="2"/>
              <a:buChar char="§"/>
              <a:defRPr sz="2400">
                <a:solidFill>
                  <a:srgbClr val="354B5C"/>
                </a:solidFill>
              </a:defRPr>
            </a:lvl2pPr>
            <a:lvl3pPr marL="1257300" indent="-342900">
              <a:buClr>
                <a:srgbClr val="E94C21"/>
              </a:buClr>
              <a:buSzPct val="120000"/>
              <a:buFont typeface="Wingdings" panose="05000000000000000000" pitchFamily="2" charset="2"/>
              <a:buChar char="§"/>
              <a:defRPr sz="2400">
                <a:solidFill>
                  <a:srgbClr val="354B5C"/>
                </a:solidFill>
              </a:defRPr>
            </a:lvl3pPr>
            <a:lvl4pPr marL="1714500" indent="-342900">
              <a:buClr>
                <a:srgbClr val="E94C21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rgbClr val="354B5C"/>
                </a:solidFill>
              </a:defRPr>
            </a:lvl4pPr>
            <a:lvl5pPr marL="2171700" indent="-342900">
              <a:buClr>
                <a:srgbClr val="E94C21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rgbClr val="354B5C"/>
                </a:solidFill>
              </a:defRPr>
            </a:lvl5pPr>
          </a:lstStyle>
          <a:p>
            <a:pPr lvl="0"/>
            <a:r>
              <a:rPr lang="en-GB" noProof="0" dirty="0" err="1"/>
              <a:t>Textmasterformat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15C6DD46-ACBC-443E-9C4D-C464F19E1708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627416" y="1600200"/>
            <a:ext cx="4073235" cy="4525963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rgbClr val="354B5C"/>
                </a:solidFill>
              </a:defRPr>
            </a:lvl1pPr>
            <a:lvl2pPr marL="266700" indent="-266700">
              <a:buClr>
                <a:srgbClr val="E94C21"/>
              </a:buClr>
              <a:buSzPct val="120000"/>
              <a:buFont typeface="Wingdings" panose="05000000000000000000" pitchFamily="2" charset="2"/>
              <a:buChar char="§"/>
              <a:defRPr sz="2400">
                <a:solidFill>
                  <a:srgbClr val="354B5C"/>
                </a:solidFill>
              </a:defRPr>
            </a:lvl2pPr>
            <a:lvl3pPr marL="1143000" indent="-228600">
              <a:buClr>
                <a:srgbClr val="E94C21"/>
              </a:buClr>
              <a:buSzPct val="120000"/>
              <a:buFont typeface="Wingdings" panose="05000000000000000000" pitchFamily="2" charset="2"/>
              <a:buChar char="§"/>
              <a:defRPr sz="2400">
                <a:solidFill>
                  <a:srgbClr val="354B5C"/>
                </a:solidFill>
              </a:defRPr>
            </a:lvl3pPr>
            <a:lvl4pPr marL="1600200" indent="-228600">
              <a:buClr>
                <a:srgbClr val="E94C21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rgbClr val="354B5C"/>
                </a:solidFill>
              </a:defRPr>
            </a:lvl4pPr>
            <a:lvl5pPr marL="2057400" indent="-228600">
              <a:buClr>
                <a:srgbClr val="E94C21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rgbClr val="354B5C"/>
                </a:solidFill>
              </a:defRPr>
            </a:lvl5pPr>
          </a:lstStyle>
          <a:p>
            <a:pPr lvl="0"/>
            <a:r>
              <a:rPr lang="en-GB" noProof="0" dirty="0" err="1"/>
              <a:t>Textmasterformat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272693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64791"/>
            <a:ext cx="8229600" cy="630237"/>
          </a:xfr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de-AT" sz="3600" b="1" kern="1200" dirty="0">
                <a:solidFill>
                  <a:srgbClr val="354B5C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GB" noProof="0" dirty="0" err="1"/>
              <a:t>Titelmasterformat</a:t>
            </a:r>
            <a:r>
              <a:rPr lang="en-GB" noProof="0" dirty="0"/>
              <a:t> </a:t>
            </a:r>
            <a:r>
              <a:rPr lang="en-GB" noProof="0" dirty="0" err="1"/>
              <a:t>durch</a:t>
            </a:r>
            <a:r>
              <a:rPr lang="en-GB" noProof="0" dirty="0"/>
              <a:t> </a:t>
            </a:r>
            <a:r>
              <a:rPr lang="en-GB" noProof="0" dirty="0" err="1"/>
              <a:t>Klicken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8808E-39E4-4DC8-B25D-22E6CBE3B166}" type="slidenum">
              <a:rPr lang="en-GB" noProof="0" smtClean="0"/>
              <a:pPr/>
              <a:t>‹Nr.›</a:t>
            </a:fld>
            <a:endParaRPr lang="en-GB" noProof="0" dirty="0"/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D2BE4F50-1C9C-47BF-ADC3-7C53600A6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600200"/>
            <a:ext cx="4073235" cy="452596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1"/>
            </a:lvl1pPr>
            <a:lvl2pPr marL="0" indent="0">
              <a:buClr>
                <a:srgbClr val="ED7703"/>
              </a:buClr>
              <a:buSzPct val="120000"/>
              <a:buFont typeface="Wingdings" panose="05000000000000000000" pitchFamily="2" charset="2"/>
              <a:buNone/>
              <a:defRPr sz="2000"/>
            </a:lvl2pPr>
            <a:lvl3pPr marL="914400" indent="0">
              <a:buClr>
                <a:srgbClr val="ED7703"/>
              </a:buClr>
              <a:buSzPct val="120000"/>
              <a:buFont typeface="Wingdings" panose="05000000000000000000" pitchFamily="2" charset="2"/>
              <a:buNone/>
              <a:defRPr sz="2000"/>
            </a:lvl3pPr>
            <a:lvl4pPr marL="1371600" indent="0">
              <a:buClr>
                <a:srgbClr val="ED7703"/>
              </a:buClr>
              <a:buSzPct val="120000"/>
              <a:buFont typeface="Wingdings" panose="05000000000000000000" pitchFamily="2" charset="2"/>
              <a:buNone/>
              <a:defRPr sz="2000"/>
            </a:lvl4pPr>
            <a:lvl5pPr marL="1828800" indent="0">
              <a:buClr>
                <a:srgbClr val="ED7703"/>
              </a:buClr>
              <a:buSzPct val="120000"/>
              <a:buFont typeface="Wingdings" panose="05000000000000000000" pitchFamily="2" charset="2"/>
              <a:buNone/>
              <a:defRPr sz="2000"/>
            </a:lvl5pPr>
          </a:lstStyle>
          <a:p>
            <a:pPr lvl="0"/>
            <a:endParaRPr lang="en-GB" noProof="0" dirty="0"/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6CFABDA3-964C-4B3C-B217-E53C902A2198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627416" y="1600200"/>
            <a:ext cx="4073235" cy="452596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1"/>
            </a:lvl1pPr>
            <a:lvl2pPr marL="266700" indent="-266700">
              <a:buClr>
                <a:srgbClr val="ED7703"/>
              </a:buClr>
              <a:buSzPct val="120000"/>
              <a:buFont typeface="Wingdings" panose="05000000000000000000" pitchFamily="2" charset="2"/>
              <a:buChar char="§"/>
              <a:defRPr sz="2000"/>
            </a:lvl2pPr>
            <a:lvl3pPr marL="1143000" indent="-228600">
              <a:buClr>
                <a:srgbClr val="ED7703"/>
              </a:buClr>
              <a:buSzPct val="120000"/>
              <a:buFont typeface="Wingdings" panose="05000000000000000000" pitchFamily="2" charset="2"/>
              <a:buChar char="§"/>
              <a:defRPr sz="2000"/>
            </a:lvl3pPr>
            <a:lvl4pPr marL="1600200" indent="-228600">
              <a:buClr>
                <a:srgbClr val="ED7703"/>
              </a:buClr>
              <a:buSzPct val="120000"/>
              <a:buFont typeface="Wingdings" panose="05000000000000000000" pitchFamily="2" charset="2"/>
              <a:buChar char="§"/>
              <a:defRPr sz="2000"/>
            </a:lvl4pPr>
            <a:lvl5pPr marL="2057400" indent="-228600">
              <a:buClr>
                <a:srgbClr val="ED7703"/>
              </a:buClr>
              <a:buSzPct val="120000"/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endParaRPr lang="en-GB" noProof="0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191A04CD-63D4-4E5D-A063-39C121866E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05180" y="1648773"/>
            <a:ext cx="917706" cy="671079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00CA884F-1D86-4987-949A-930A4B1A2B8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842658" y="1557276"/>
            <a:ext cx="925706" cy="854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261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8808E-39E4-4DC8-B25D-22E6CBE3B166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D0807FF1-18F9-4E88-A392-EC2588F5163C}"/>
              </a:ext>
            </a:extLst>
          </p:cNvPr>
          <p:cNvSpPr/>
          <p:nvPr userDrawn="1"/>
        </p:nvSpPr>
        <p:spPr>
          <a:xfrm>
            <a:off x="0" y="0"/>
            <a:ext cx="9144000" cy="69371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8701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8808E-39E4-4DC8-B25D-22E6CBE3B166}" type="slidenum">
              <a:rPr lang="en-GB" noProof="0" smtClean="0"/>
              <a:pPr/>
              <a:t>‹Nr.›</a:t>
            </a:fld>
            <a:endParaRPr lang="en-GB" noProof="0" dirty="0"/>
          </a:p>
        </p:txBody>
      </p:sp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A62951E9-9172-4C34-9B77-1B83138CAC12}"/>
              </a:ext>
            </a:extLst>
          </p:cNvPr>
          <p:cNvSpPr txBox="1">
            <a:spLocks/>
          </p:cNvSpPr>
          <p:nvPr userDrawn="1"/>
        </p:nvSpPr>
        <p:spPr>
          <a:xfrm>
            <a:off x="8577334" y="6317712"/>
            <a:ext cx="489392" cy="4488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GB"/>
            </a:defPPr>
            <a:lvl1pPr algn="r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tx1">
                    <a:tint val="75000"/>
                  </a:schemeClr>
                </a:solidFill>
                <a:latin typeface="Segoe UI" pitchFamily="34" charset="0"/>
                <a:ea typeface="ＭＳ Ｐゴシック" pitchFamily="34" charset="-128"/>
                <a:cs typeface="+mn-cs"/>
              </a:defRPr>
            </a:lvl1pPr>
            <a:lvl2pPr marL="457200" algn="r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Segoe UI" pitchFamily="34" charset="0"/>
                <a:ea typeface="ＭＳ Ｐゴシック" pitchFamily="34" charset="-128"/>
                <a:cs typeface="+mn-cs"/>
              </a:defRPr>
            </a:lvl2pPr>
            <a:lvl3pPr marL="914400" algn="r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Segoe UI" pitchFamily="34" charset="0"/>
                <a:ea typeface="ＭＳ Ｐゴシック" pitchFamily="34" charset="-128"/>
                <a:cs typeface="+mn-cs"/>
              </a:defRPr>
            </a:lvl3pPr>
            <a:lvl4pPr marL="1371600" algn="r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Segoe UI" pitchFamily="34" charset="0"/>
                <a:ea typeface="ＭＳ Ｐゴシック" pitchFamily="34" charset="-128"/>
                <a:cs typeface="+mn-cs"/>
              </a:defRPr>
            </a:lvl4pPr>
            <a:lvl5pPr marL="1828800" algn="r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Segoe UI" pitchFamily="34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Segoe UI" pitchFamily="34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Segoe UI" pitchFamily="34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Segoe UI" pitchFamily="34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Segoe UI" pitchFamily="34" charset="0"/>
                <a:ea typeface="ＭＳ Ｐゴシック" pitchFamily="34" charset="-128"/>
                <a:cs typeface="+mn-cs"/>
              </a:defRPr>
            </a:lvl9pPr>
          </a:lstStyle>
          <a:p>
            <a:fld id="{D6E8808E-39E4-4DC8-B25D-22E6CBE3B166}" type="slidenum">
              <a:rPr lang="en-GB" smtClean="0"/>
              <a:pPr/>
              <a:t>‹Nr.›</a:t>
            </a:fld>
            <a:endParaRPr lang="en-GB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882BB15-9031-452E-88E9-E687CE8EF8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4073" y="2452255"/>
            <a:ext cx="1505038" cy="110057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BD297A42-B34F-438D-A558-8851B2C81C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4073" y="1080323"/>
            <a:ext cx="1316182" cy="1214335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D4D74117-F782-4DA6-833A-EFD64CB7B42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55453" y="4380706"/>
            <a:ext cx="1615807" cy="1655763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886673E6-DF42-4B7D-97ED-12E213245A1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825607" y="1820941"/>
            <a:ext cx="3348920" cy="321611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31F94072-76D4-4F34-A7F2-793EDF3B6DA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590805" y="3182143"/>
            <a:ext cx="1615807" cy="1655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089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noProof="0" dirty="0" err="1"/>
              <a:t>Titelmasterformat</a:t>
            </a:r>
            <a:r>
              <a:rPr lang="en-GB" noProof="0" dirty="0"/>
              <a:t> </a:t>
            </a:r>
            <a:r>
              <a:rPr lang="en-GB" noProof="0" dirty="0" err="1"/>
              <a:t>durch</a:t>
            </a:r>
            <a:r>
              <a:rPr lang="en-GB" noProof="0" dirty="0"/>
              <a:t> </a:t>
            </a:r>
            <a:r>
              <a:rPr lang="en-GB" noProof="0" dirty="0" err="1"/>
              <a:t>Klicken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noProof="0" dirty="0" err="1"/>
              <a:t>Textmasterformat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8808E-39E4-4DC8-B25D-22E6CBE3B166}" type="slidenum">
              <a:rPr lang="en-GB" noProof="0" smtClean="0"/>
              <a:pPr/>
              <a:t>‹Nr.›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544065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err="1"/>
              <a:t>Titelmasterformat</a:t>
            </a:r>
            <a:r>
              <a:rPr lang="en-GB" noProof="0" dirty="0"/>
              <a:t> </a:t>
            </a:r>
            <a:r>
              <a:rPr lang="en-GB" noProof="0" dirty="0" err="1"/>
              <a:t>durch</a:t>
            </a:r>
            <a:r>
              <a:rPr lang="en-GB" noProof="0" dirty="0"/>
              <a:t> </a:t>
            </a:r>
            <a:r>
              <a:rPr lang="en-GB" noProof="0" dirty="0" err="1"/>
              <a:t>Klicken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noProof="0" dirty="0" err="1"/>
              <a:t>Textmasterformat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8808E-39E4-4DC8-B25D-22E6CBE3B166}" type="slidenum">
              <a:rPr lang="en-GB" noProof="0" smtClean="0"/>
              <a:pPr/>
              <a:t>‹Nr.›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591412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noProof="0" dirty="0" err="1"/>
              <a:t>Titelmasterformat</a:t>
            </a:r>
            <a:r>
              <a:rPr lang="en-GB" noProof="0" dirty="0"/>
              <a:t> </a:t>
            </a:r>
            <a:r>
              <a:rPr lang="en-GB" noProof="0" dirty="0" err="1"/>
              <a:t>durch</a:t>
            </a:r>
            <a:r>
              <a:rPr lang="en-GB" noProof="0" dirty="0"/>
              <a:t> </a:t>
            </a:r>
            <a:r>
              <a:rPr lang="en-GB" noProof="0" dirty="0" err="1"/>
              <a:t>Klicken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noProof="0" dirty="0" err="1"/>
              <a:t>Textmasterformat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8808E-39E4-4DC8-B25D-22E6CBE3B166}" type="slidenum">
              <a:rPr lang="en-GB" noProof="0" smtClean="0"/>
              <a:pPr/>
              <a:t>‹Nr.›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365682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noProof="0" dirty="0" err="1"/>
              <a:t>Titelmasterformat</a:t>
            </a:r>
            <a:r>
              <a:rPr lang="en-GB" noProof="0" dirty="0"/>
              <a:t> </a:t>
            </a:r>
            <a:r>
              <a:rPr lang="en-GB" noProof="0" dirty="0" err="1"/>
              <a:t>durch</a:t>
            </a:r>
            <a:r>
              <a:rPr lang="en-GB" noProof="0" dirty="0"/>
              <a:t> </a:t>
            </a:r>
            <a:r>
              <a:rPr lang="en-GB" noProof="0" dirty="0" err="1"/>
              <a:t>Klicken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 dirty="0" err="1"/>
              <a:t>Textmasterformat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577334" y="6317712"/>
            <a:ext cx="489392" cy="4488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E8808E-39E4-4DC8-B25D-22E6CBE3B166}" type="slidenum">
              <a:rPr lang="en-GB" noProof="0" smtClean="0"/>
              <a:pPr/>
              <a:t>‹Nr.›</a:t>
            </a:fld>
            <a:endParaRPr lang="en-GB" noProof="0" dirty="0"/>
          </a:p>
        </p:txBody>
      </p:sp>
      <p:cxnSp>
        <p:nvCxnSpPr>
          <p:cNvPr id="15" name="Gerade Verbindung 14"/>
          <p:cNvCxnSpPr/>
          <p:nvPr userDrawn="1"/>
        </p:nvCxnSpPr>
        <p:spPr>
          <a:xfrm>
            <a:off x="448568" y="1193445"/>
            <a:ext cx="8247310" cy="0"/>
          </a:xfrm>
          <a:prstGeom prst="line">
            <a:avLst/>
          </a:prstGeom>
          <a:ln w="19050">
            <a:solidFill>
              <a:srgbClr val="E94C2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4845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67" r:id="rId3"/>
    <p:sldLayoutId id="2147483768" r:id="rId4"/>
    <p:sldLayoutId id="2147483769" r:id="rId5"/>
    <p:sldLayoutId id="2147483770" r:id="rId6"/>
    <p:sldLayoutId id="2147483755" r:id="rId7"/>
    <p:sldLayoutId id="2147483760" r:id="rId8"/>
    <p:sldLayoutId id="2147483757" r:id="rId9"/>
    <p:sldLayoutId id="2147483758" r:id="rId10"/>
    <p:sldLayoutId id="21474837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2800" kern="1200">
          <a:solidFill>
            <a:srgbClr val="464646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rgbClr val="464646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464646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rgbClr val="464646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464646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rgbClr val="464646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7CFB3A-44B7-4E54-8298-501379BB5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Der Navigator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A8795EF-8854-4962-A1E9-8D39B4FF2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8808E-39E4-4DC8-B25D-22E6CBE3B166}" type="slidenum">
              <a:rPr lang="en-GB" noProof="0" smtClean="0"/>
              <a:pPr/>
              <a:t>1</a:t>
            </a:fld>
            <a:endParaRPr lang="en-GB" noProof="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0C1FA45-02AD-4644-9A2E-A8E2E64F8B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215004">
            <a:off x="908540" y="2664957"/>
            <a:ext cx="4678532" cy="3307514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3E8C259D-8520-43DA-989C-774E93DC85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LineDrawing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96850" y="1510408"/>
            <a:ext cx="1925180" cy="191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599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6BA17F-8BE3-4268-AAEC-3328B4070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Inhalt 	 Design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20C8F31-210C-4C60-B7F0-C382CEE81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8808E-39E4-4DC8-B25D-22E6CBE3B166}" type="slidenum">
              <a:rPr lang="en-GB" noProof="0" smtClean="0"/>
              <a:pPr/>
              <a:t>2</a:t>
            </a:fld>
            <a:endParaRPr lang="en-GB" noProof="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ACBCDF4-9363-4ABC-9C68-7B5A87A8E2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5437" y="422169"/>
            <a:ext cx="612649" cy="530353"/>
          </a:xfrm>
          <a:prstGeom prst="rect">
            <a:avLst/>
          </a:prstGeom>
        </p:spPr>
      </p:pic>
      <p:pic>
        <p:nvPicPr>
          <p:cNvPr id="5" name="Inhaltsplatzhalter 5">
            <a:extLst>
              <a:ext uri="{FF2B5EF4-FFF2-40B4-BE49-F238E27FC236}">
                <a16:creationId xmlns:a16="http://schemas.microsoft.com/office/drawing/2014/main" id="{4785804C-B7D6-4FA4-A381-86F7A8108C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121761" y="1450741"/>
            <a:ext cx="3942737" cy="5315831"/>
          </a:xfrm>
        </p:spPr>
      </p:pic>
    </p:spTree>
    <p:extLst>
      <p:ext uri="{BB962C8B-B14F-4D97-AF65-F5344CB8AC3E}">
        <p14:creationId xmlns:p14="http://schemas.microsoft.com/office/powerpoint/2010/main" val="1615614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9085A6-6A6B-479B-AB19-39E30ECFB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Navigator – das Modul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88E2510-1EAB-4BC2-A603-60456B9C1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8808E-39E4-4DC8-B25D-22E6CBE3B166}" type="slidenum">
              <a:rPr lang="en-GB" noProof="0" smtClean="0"/>
              <a:pPr/>
              <a:t>3</a:t>
            </a:fld>
            <a:endParaRPr lang="en-GB" noProof="0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5F6F2C03-AA3F-4CB1-B5CC-FF0B9A821ABE}"/>
              </a:ext>
            </a:extLst>
          </p:cNvPr>
          <p:cNvSpPr/>
          <p:nvPr/>
        </p:nvSpPr>
        <p:spPr>
          <a:xfrm>
            <a:off x="6657778" y="1250460"/>
            <a:ext cx="2274277" cy="226646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D9857DB0-5E8D-49C5-82D8-ABFE353F37A0}"/>
              </a:ext>
            </a:extLst>
          </p:cNvPr>
          <p:cNvSpPr/>
          <p:nvPr/>
        </p:nvSpPr>
        <p:spPr>
          <a:xfrm>
            <a:off x="3595941" y="2836983"/>
            <a:ext cx="2274277" cy="226646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9D747A91-777F-4F62-8C42-06CCD2A32D12}"/>
              </a:ext>
            </a:extLst>
          </p:cNvPr>
          <p:cNvSpPr/>
          <p:nvPr/>
        </p:nvSpPr>
        <p:spPr>
          <a:xfrm>
            <a:off x="3748341" y="2989383"/>
            <a:ext cx="2274277" cy="226646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06BE2D8A-3DA8-436E-8686-75A0D70AC107}"/>
              </a:ext>
            </a:extLst>
          </p:cNvPr>
          <p:cNvSpPr/>
          <p:nvPr/>
        </p:nvSpPr>
        <p:spPr>
          <a:xfrm>
            <a:off x="3478710" y="2624015"/>
            <a:ext cx="2274277" cy="226646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628468C4-EA0B-4D53-AAD0-60CD5F8EFD33}"/>
              </a:ext>
            </a:extLst>
          </p:cNvPr>
          <p:cNvSpPr/>
          <p:nvPr/>
        </p:nvSpPr>
        <p:spPr>
          <a:xfrm>
            <a:off x="2853480" y="1946570"/>
            <a:ext cx="3548184" cy="3571091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3DAB1A8-9E6B-4B3C-B122-F3D8A8A2E8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0429" y="1351756"/>
            <a:ext cx="4978744" cy="496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087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9085A6-6A6B-479B-AB19-39E30ECFB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Navigator – das Modul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88E2510-1EAB-4BC2-A603-60456B9C1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8808E-39E4-4DC8-B25D-22E6CBE3B166}" type="slidenum">
              <a:rPr lang="en-GB" noProof="0" smtClean="0"/>
              <a:pPr/>
              <a:t>4</a:t>
            </a:fld>
            <a:endParaRPr lang="en-GB" noProof="0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5F6F2C03-AA3F-4CB1-B5CC-FF0B9A821ABE}"/>
              </a:ext>
            </a:extLst>
          </p:cNvPr>
          <p:cNvSpPr/>
          <p:nvPr/>
        </p:nvSpPr>
        <p:spPr>
          <a:xfrm>
            <a:off x="6695085" y="1525791"/>
            <a:ext cx="2274277" cy="226646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D9857DB0-5E8D-49C5-82D8-ABFE353F37A0}"/>
              </a:ext>
            </a:extLst>
          </p:cNvPr>
          <p:cNvSpPr/>
          <p:nvPr/>
        </p:nvSpPr>
        <p:spPr>
          <a:xfrm>
            <a:off x="3595941" y="2836983"/>
            <a:ext cx="2274277" cy="226646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9D747A91-777F-4F62-8C42-06CCD2A32D12}"/>
              </a:ext>
            </a:extLst>
          </p:cNvPr>
          <p:cNvSpPr/>
          <p:nvPr/>
        </p:nvSpPr>
        <p:spPr>
          <a:xfrm>
            <a:off x="3748341" y="2989383"/>
            <a:ext cx="2274277" cy="226646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06BE2D8A-3DA8-436E-8686-75A0D70AC107}"/>
              </a:ext>
            </a:extLst>
          </p:cNvPr>
          <p:cNvSpPr/>
          <p:nvPr/>
        </p:nvSpPr>
        <p:spPr>
          <a:xfrm>
            <a:off x="3478710" y="2624015"/>
            <a:ext cx="2274277" cy="226646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628468C4-EA0B-4D53-AAD0-60CD5F8EFD33}"/>
              </a:ext>
            </a:extLst>
          </p:cNvPr>
          <p:cNvSpPr/>
          <p:nvPr/>
        </p:nvSpPr>
        <p:spPr>
          <a:xfrm>
            <a:off x="2853480" y="1946570"/>
            <a:ext cx="3548184" cy="3571091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: abgerundete Ecken 15">
            <a:extLst>
              <a:ext uri="{FF2B5EF4-FFF2-40B4-BE49-F238E27FC236}">
                <a16:creationId xmlns:a16="http://schemas.microsoft.com/office/drawing/2014/main" id="{C90B37D5-266B-4D56-B04E-CE9FE5CE41B5}"/>
              </a:ext>
            </a:extLst>
          </p:cNvPr>
          <p:cNvSpPr/>
          <p:nvPr/>
        </p:nvSpPr>
        <p:spPr>
          <a:xfrm>
            <a:off x="7247935" y="1537266"/>
            <a:ext cx="1438865" cy="630237"/>
          </a:xfrm>
          <a:prstGeom prst="roundRect">
            <a:avLst/>
          </a:prstGeom>
          <a:solidFill>
            <a:schemeClr val="bg1"/>
          </a:solidFill>
          <a:ln>
            <a:solidFill>
              <a:srgbClr val="E94C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0" algn="ctr">
              <a:buNone/>
            </a:pPr>
            <a:r>
              <a:rPr lang="de-DE" sz="1400" dirty="0">
                <a:solidFill>
                  <a:schemeClr val="tx1"/>
                </a:solidFill>
              </a:rPr>
              <a:t>Rahmen setzen</a:t>
            </a:r>
          </a:p>
        </p:txBody>
      </p:sp>
      <p:sp>
        <p:nvSpPr>
          <p:cNvPr id="17" name="Rechteck: abgerundete Ecken 16">
            <a:extLst>
              <a:ext uri="{FF2B5EF4-FFF2-40B4-BE49-F238E27FC236}">
                <a16:creationId xmlns:a16="http://schemas.microsoft.com/office/drawing/2014/main" id="{86B041EA-BC63-4B45-89ED-C8FD4870579E}"/>
              </a:ext>
            </a:extLst>
          </p:cNvPr>
          <p:cNvSpPr/>
          <p:nvPr/>
        </p:nvSpPr>
        <p:spPr>
          <a:xfrm>
            <a:off x="370249" y="5735142"/>
            <a:ext cx="1438865" cy="630237"/>
          </a:xfrm>
          <a:prstGeom prst="roundRect">
            <a:avLst/>
          </a:prstGeom>
          <a:solidFill>
            <a:schemeClr val="bg1"/>
          </a:solidFill>
          <a:ln>
            <a:solidFill>
              <a:srgbClr val="E94C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0" algn="ctr">
              <a:buNone/>
            </a:pPr>
            <a:r>
              <a:rPr lang="de-DE" sz="1400" dirty="0">
                <a:solidFill>
                  <a:schemeClr val="tx1"/>
                </a:solidFill>
              </a:rPr>
              <a:t>Sinn aufbauen</a:t>
            </a:r>
          </a:p>
        </p:txBody>
      </p:sp>
      <p:sp>
        <p:nvSpPr>
          <p:cNvPr id="20" name="Rechteck: abgerundete Ecken 19">
            <a:extLst>
              <a:ext uri="{FF2B5EF4-FFF2-40B4-BE49-F238E27FC236}">
                <a16:creationId xmlns:a16="http://schemas.microsoft.com/office/drawing/2014/main" id="{7462A927-10AD-4479-8EF2-FA7343FA29D6}"/>
              </a:ext>
            </a:extLst>
          </p:cNvPr>
          <p:cNvSpPr/>
          <p:nvPr/>
        </p:nvSpPr>
        <p:spPr>
          <a:xfrm>
            <a:off x="7247935" y="5735143"/>
            <a:ext cx="1438865" cy="630237"/>
          </a:xfrm>
          <a:prstGeom prst="roundRect">
            <a:avLst/>
          </a:prstGeom>
          <a:solidFill>
            <a:schemeClr val="bg1"/>
          </a:solidFill>
          <a:ln>
            <a:solidFill>
              <a:srgbClr val="E94C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0" algn="ctr">
              <a:buNone/>
            </a:pPr>
            <a:r>
              <a:rPr lang="de-DE" sz="1400" dirty="0">
                <a:solidFill>
                  <a:schemeClr val="tx1"/>
                </a:solidFill>
              </a:rPr>
              <a:t>Information präsentieren </a:t>
            </a:r>
          </a:p>
        </p:txBody>
      </p:sp>
      <p:sp>
        <p:nvSpPr>
          <p:cNvPr id="21" name="Rechteck: abgerundete Ecken 20">
            <a:extLst>
              <a:ext uri="{FF2B5EF4-FFF2-40B4-BE49-F238E27FC236}">
                <a16:creationId xmlns:a16="http://schemas.microsoft.com/office/drawing/2014/main" id="{330F6CBA-A4AC-469F-B9E3-B963E7F71402}"/>
              </a:ext>
            </a:extLst>
          </p:cNvPr>
          <p:cNvSpPr/>
          <p:nvPr/>
        </p:nvSpPr>
        <p:spPr>
          <a:xfrm>
            <a:off x="323951" y="2936558"/>
            <a:ext cx="1438865" cy="630237"/>
          </a:xfrm>
          <a:prstGeom prst="roundRect">
            <a:avLst/>
          </a:prstGeom>
          <a:solidFill>
            <a:schemeClr val="bg1"/>
          </a:solidFill>
          <a:ln>
            <a:solidFill>
              <a:srgbClr val="E94C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0" algn="ctr">
              <a:buNone/>
            </a:pPr>
            <a:r>
              <a:rPr lang="de-DE" sz="1400" dirty="0">
                <a:solidFill>
                  <a:schemeClr val="tx1"/>
                </a:solidFill>
              </a:rPr>
              <a:t>Anwendung demonstrieren</a:t>
            </a:r>
          </a:p>
        </p:txBody>
      </p:sp>
      <p:sp>
        <p:nvSpPr>
          <p:cNvPr id="22" name="Rechteck: abgerundete Ecken 21">
            <a:extLst>
              <a:ext uri="{FF2B5EF4-FFF2-40B4-BE49-F238E27FC236}">
                <a16:creationId xmlns:a16="http://schemas.microsoft.com/office/drawing/2014/main" id="{711F06E6-957D-4226-9791-6F2A8B288FB0}"/>
              </a:ext>
            </a:extLst>
          </p:cNvPr>
          <p:cNvSpPr/>
          <p:nvPr/>
        </p:nvSpPr>
        <p:spPr>
          <a:xfrm>
            <a:off x="323950" y="1537266"/>
            <a:ext cx="1438865" cy="630237"/>
          </a:xfrm>
          <a:prstGeom prst="roundRect">
            <a:avLst/>
          </a:prstGeom>
          <a:solidFill>
            <a:schemeClr val="bg1"/>
          </a:solidFill>
          <a:ln>
            <a:solidFill>
              <a:srgbClr val="E94C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0" algn="ctr">
              <a:buNone/>
            </a:pPr>
            <a:r>
              <a:rPr lang="de-DE" sz="1400" dirty="0">
                <a:solidFill>
                  <a:schemeClr val="tx1"/>
                </a:solidFill>
              </a:rPr>
              <a:t>Transfer Zukunft</a:t>
            </a:r>
          </a:p>
        </p:txBody>
      </p:sp>
      <p:sp>
        <p:nvSpPr>
          <p:cNvPr id="23" name="Rechteck: abgerundete Ecken 22">
            <a:extLst>
              <a:ext uri="{FF2B5EF4-FFF2-40B4-BE49-F238E27FC236}">
                <a16:creationId xmlns:a16="http://schemas.microsoft.com/office/drawing/2014/main" id="{FF6F9A6A-0880-4D57-ACBD-AC91E9B17200}"/>
              </a:ext>
            </a:extLst>
          </p:cNvPr>
          <p:cNvSpPr/>
          <p:nvPr/>
        </p:nvSpPr>
        <p:spPr>
          <a:xfrm>
            <a:off x="7247935" y="2936558"/>
            <a:ext cx="1438865" cy="630237"/>
          </a:xfrm>
          <a:prstGeom prst="roundRect">
            <a:avLst/>
          </a:prstGeom>
          <a:solidFill>
            <a:schemeClr val="bg1"/>
          </a:solidFill>
          <a:ln>
            <a:solidFill>
              <a:srgbClr val="E94C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0" algn="ctr">
              <a:buNone/>
            </a:pPr>
            <a:r>
              <a:rPr lang="de-DE" sz="1400" dirty="0">
                <a:solidFill>
                  <a:schemeClr val="tx1"/>
                </a:solidFill>
              </a:rPr>
              <a:t>Transfer Hier &amp; Jetzt</a:t>
            </a:r>
          </a:p>
        </p:txBody>
      </p:sp>
      <p:sp>
        <p:nvSpPr>
          <p:cNvPr id="24" name="Rechteck: abgerundete Ecken 23">
            <a:extLst>
              <a:ext uri="{FF2B5EF4-FFF2-40B4-BE49-F238E27FC236}">
                <a16:creationId xmlns:a16="http://schemas.microsoft.com/office/drawing/2014/main" id="{12CF4FA6-9E3A-43E6-9949-8889C1ECC7AB}"/>
              </a:ext>
            </a:extLst>
          </p:cNvPr>
          <p:cNvSpPr/>
          <p:nvPr/>
        </p:nvSpPr>
        <p:spPr>
          <a:xfrm>
            <a:off x="323952" y="4335850"/>
            <a:ext cx="1438865" cy="630237"/>
          </a:xfrm>
          <a:prstGeom prst="roundRect">
            <a:avLst/>
          </a:prstGeom>
          <a:solidFill>
            <a:schemeClr val="bg1"/>
          </a:solidFill>
          <a:ln>
            <a:solidFill>
              <a:srgbClr val="E94C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0" algn="ctr">
              <a:buNone/>
            </a:pPr>
            <a:r>
              <a:rPr lang="de-DE" sz="1400" dirty="0">
                <a:solidFill>
                  <a:schemeClr val="tx1"/>
                </a:solidFill>
              </a:rPr>
              <a:t>Übung reflektieren</a:t>
            </a:r>
          </a:p>
        </p:txBody>
      </p:sp>
      <p:sp>
        <p:nvSpPr>
          <p:cNvPr id="25" name="Rechteck: abgerundete Ecken 24">
            <a:extLst>
              <a:ext uri="{FF2B5EF4-FFF2-40B4-BE49-F238E27FC236}">
                <a16:creationId xmlns:a16="http://schemas.microsoft.com/office/drawing/2014/main" id="{87C4558C-36D1-4015-8A76-396AFD00B460}"/>
              </a:ext>
            </a:extLst>
          </p:cNvPr>
          <p:cNvSpPr/>
          <p:nvPr/>
        </p:nvSpPr>
        <p:spPr>
          <a:xfrm>
            <a:off x="7247935" y="4335850"/>
            <a:ext cx="1438865" cy="630237"/>
          </a:xfrm>
          <a:prstGeom prst="roundRect">
            <a:avLst/>
          </a:prstGeom>
          <a:solidFill>
            <a:schemeClr val="bg1"/>
          </a:solidFill>
          <a:ln>
            <a:solidFill>
              <a:srgbClr val="E94C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0" algn="ctr">
              <a:buNone/>
            </a:pPr>
            <a:r>
              <a:rPr lang="de-DE" sz="1400" dirty="0">
                <a:solidFill>
                  <a:schemeClr val="tx1"/>
                </a:solidFill>
              </a:rPr>
              <a:t>Übung durchführen</a:t>
            </a: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8208BCB5-DC8A-4C83-84D8-8E55B43257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2473" y="1309275"/>
            <a:ext cx="4978744" cy="496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805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9085A6-6A6B-479B-AB19-39E30ECFB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Navigator – das Modul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88E2510-1EAB-4BC2-A603-60456B9C1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8808E-39E4-4DC8-B25D-22E6CBE3B166}" type="slidenum">
              <a:rPr lang="en-GB" noProof="0" smtClean="0"/>
              <a:pPr/>
              <a:t>5</a:t>
            </a:fld>
            <a:endParaRPr lang="en-GB" noProof="0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5F6F2C03-AA3F-4CB1-B5CC-FF0B9A821ABE}"/>
              </a:ext>
            </a:extLst>
          </p:cNvPr>
          <p:cNvSpPr/>
          <p:nvPr/>
        </p:nvSpPr>
        <p:spPr>
          <a:xfrm>
            <a:off x="6657778" y="1250460"/>
            <a:ext cx="2274277" cy="226646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D9857DB0-5E8D-49C5-82D8-ABFE353F37A0}"/>
              </a:ext>
            </a:extLst>
          </p:cNvPr>
          <p:cNvSpPr/>
          <p:nvPr/>
        </p:nvSpPr>
        <p:spPr>
          <a:xfrm>
            <a:off x="3808466" y="2680068"/>
            <a:ext cx="2274277" cy="226646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9D747A91-777F-4F62-8C42-06CCD2A32D12}"/>
              </a:ext>
            </a:extLst>
          </p:cNvPr>
          <p:cNvSpPr/>
          <p:nvPr/>
        </p:nvSpPr>
        <p:spPr>
          <a:xfrm>
            <a:off x="3960866" y="2832468"/>
            <a:ext cx="2274277" cy="226646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06BE2D8A-3DA8-436E-8686-75A0D70AC107}"/>
              </a:ext>
            </a:extLst>
          </p:cNvPr>
          <p:cNvSpPr/>
          <p:nvPr/>
        </p:nvSpPr>
        <p:spPr>
          <a:xfrm>
            <a:off x="3691235" y="2467100"/>
            <a:ext cx="2274277" cy="226646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628468C4-EA0B-4D53-AAD0-60CD5F8EFD33}"/>
              </a:ext>
            </a:extLst>
          </p:cNvPr>
          <p:cNvSpPr/>
          <p:nvPr/>
        </p:nvSpPr>
        <p:spPr>
          <a:xfrm>
            <a:off x="3066005" y="1789655"/>
            <a:ext cx="3548184" cy="3571091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: abgerundete Ecken 15">
            <a:extLst>
              <a:ext uri="{FF2B5EF4-FFF2-40B4-BE49-F238E27FC236}">
                <a16:creationId xmlns:a16="http://schemas.microsoft.com/office/drawing/2014/main" id="{C90B37D5-266B-4D56-B04E-CE9FE5CE41B5}"/>
              </a:ext>
            </a:extLst>
          </p:cNvPr>
          <p:cNvSpPr/>
          <p:nvPr/>
        </p:nvSpPr>
        <p:spPr>
          <a:xfrm>
            <a:off x="3190117" y="1977674"/>
            <a:ext cx="1438865" cy="630237"/>
          </a:xfrm>
          <a:prstGeom prst="roundRect">
            <a:avLst/>
          </a:prstGeom>
          <a:solidFill>
            <a:schemeClr val="bg1"/>
          </a:solidFill>
          <a:ln>
            <a:solidFill>
              <a:srgbClr val="E94C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0" algn="ctr">
              <a:buNone/>
            </a:pPr>
            <a:r>
              <a:rPr lang="de-DE" sz="1400" dirty="0">
                <a:solidFill>
                  <a:schemeClr val="tx1"/>
                </a:solidFill>
              </a:rPr>
              <a:t>Rahmen setzen</a:t>
            </a:r>
          </a:p>
        </p:txBody>
      </p:sp>
      <p:sp>
        <p:nvSpPr>
          <p:cNvPr id="17" name="Rechteck: abgerundete Ecken 16">
            <a:extLst>
              <a:ext uri="{FF2B5EF4-FFF2-40B4-BE49-F238E27FC236}">
                <a16:creationId xmlns:a16="http://schemas.microsoft.com/office/drawing/2014/main" id="{86B041EA-BC63-4B45-89ED-C8FD4870579E}"/>
              </a:ext>
            </a:extLst>
          </p:cNvPr>
          <p:cNvSpPr/>
          <p:nvPr/>
        </p:nvSpPr>
        <p:spPr>
          <a:xfrm>
            <a:off x="2445706" y="2707507"/>
            <a:ext cx="1438865" cy="630237"/>
          </a:xfrm>
          <a:prstGeom prst="roundRect">
            <a:avLst/>
          </a:prstGeom>
          <a:solidFill>
            <a:schemeClr val="bg1"/>
          </a:solidFill>
          <a:ln>
            <a:solidFill>
              <a:srgbClr val="E94C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0" algn="ctr">
              <a:buNone/>
            </a:pPr>
            <a:r>
              <a:rPr lang="de-DE" sz="1400" dirty="0">
                <a:solidFill>
                  <a:schemeClr val="tx1"/>
                </a:solidFill>
              </a:rPr>
              <a:t>Sinn aufbauen</a:t>
            </a:r>
          </a:p>
        </p:txBody>
      </p:sp>
      <p:sp>
        <p:nvSpPr>
          <p:cNvPr id="20" name="Rechteck: abgerundete Ecken 19">
            <a:extLst>
              <a:ext uri="{FF2B5EF4-FFF2-40B4-BE49-F238E27FC236}">
                <a16:creationId xmlns:a16="http://schemas.microsoft.com/office/drawing/2014/main" id="{7462A927-10AD-4479-8EF2-FA7343FA29D6}"/>
              </a:ext>
            </a:extLst>
          </p:cNvPr>
          <p:cNvSpPr/>
          <p:nvPr/>
        </p:nvSpPr>
        <p:spPr>
          <a:xfrm>
            <a:off x="2369601" y="3956364"/>
            <a:ext cx="1438865" cy="630237"/>
          </a:xfrm>
          <a:prstGeom prst="roundRect">
            <a:avLst/>
          </a:prstGeom>
          <a:solidFill>
            <a:schemeClr val="bg1"/>
          </a:solidFill>
          <a:ln>
            <a:solidFill>
              <a:srgbClr val="E94C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0" algn="ctr">
              <a:buNone/>
            </a:pPr>
            <a:r>
              <a:rPr lang="de-DE" sz="1400" dirty="0">
                <a:solidFill>
                  <a:schemeClr val="tx1"/>
                </a:solidFill>
              </a:rPr>
              <a:t>Information präsentieren </a:t>
            </a:r>
          </a:p>
        </p:txBody>
      </p:sp>
      <p:sp>
        <p:nvSpPr>
          <p:cNvPr id="21" name="Rechteck: abgerundete Ecken 20">
            <a:extLst>
              <a:ext uri="{FF2B5EF4-FFF2-40B4-BE49-F238E27FC236}">
                <a16:creationId xmlns:a16="http://schemas.microsoft.com/office/drawing/2014/main" id="{330F6CBA-A4AC-469F-B9E3-B963E7F71402}"/>
              </a:ext>
            </a:extLst>
          </p:cNvPr>
          <p:cNvSpPr/>
          <p:nvPr/>
        </p:nvSpPr>
        <p:spPr>
          <a:xfrm>
            <a:off x="3117698" y="4699945"/>
            <a:ext cx="1438865" cy="630237"/>
          </a:xfrm>
          <a:prstGeom prst="roundRect">
            <a:avLst/>
          </a:prstGeom>
          <a:solidFill>
            <a:schemeClr val="bg1"/>
          </a:solidFill>
          <a:ln>
            <a:solidFill>
              <a:srgbClr val="E94C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0" algn="ctr">
              <a:buNone/>
            </a:pPr>
            <a:r>
              <a:rPr lang="de-DE" sz="1400" dirty="0">
                <a:solidFill>
                  <a:schemeClr val="tx1"/>
                </a:solidFill>
              </a:rPr>
              <a:t>Anwendung demonstrieren</a:t>
            </a:r>
          </a:p>
        </p:txBody>
      </p:sp>
      <p:sp>
        <p:nvSpPr>
          <p:cNvPr id="22" name="Rechteck: abgerundete Ecken 21">
            <a:extLst>
              <a:ext uri="{FF2B5EF4-FFF2-40B4-BE49-F238E27FC236}">
                <a16:creationId xmlns:a16="http://schemas.microsoft.com/office/drawing/2014/main" id="{711F06E6-957D-4226-9791-6F2A8B288FB0}"/>
              </a:ext>
            </a:extLst>
          </p:cNvPr>
          <p:cNvSpPr/>
          <p:nvPr/>
        </p:nvSpPr>
        <p:spPr>
          <a:xfrm>
            <a:off x="5014033" y="1970507"/>
            <a:ext cx="1438865" cy="630237"/>
          </a:xfrm>
          <a:prstGeom prst="roundRect">
            <a:avLst/>
          </a:prstGeom>
          <a:solidFill>
            <a:schemeClr val="bg1"/>
          </a:solidFill>
          <a:ln>
            <a:solidFill>
              <a:srgbClr val="E94C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0" algn="ctr">
              <a:buNone/>
            </a:pPr>
            <a:r>
              <a:rPr lang="de-DE" sz="1400" dirty="0">
                <a:solidFill>
                  <a:schemeClr val="tx1"/>
                </a:solidFill>
              </a:rPr>
              <a:t>Transfer Zukunft</a:t>
            </a:r>
          </a:p>
        </p:txBody>
      </p:sp>
      <p:sp>
        <p:nvSpPr>
          <p:cNvPr id="23" name="Rechteck: abgerundete Ecken 22">
            <a:extLst>
              <a:ext uri="{FF2B5EF4-FFF2-40B4-BE49-F238E27FC236}">
                <a16:creationId xmlns:a16="http://schemas.microsoft.com/office/drawing/2014/main" id="{FF6F9A6A-0880-4D57-ACBD-AC91E9B17200}"/>
              </a:ext>
            </a:extLst>
          </p:cNvPr>
          <p:cNvSpPr/>
          <p:nvPr/>
        </p:nvSpPr>
        <p:spPr>
          <a:xfrm>
            <a:off x="5760583" y="2680068"/>
            <a:ext cx="1438865" cy="630237"/>
          </a:xfrm>
          <a:prstGeom prst="roundRect">
            <a:avLst/>
          </a:prstGeom>
          <a:solidFill>
            <a:schemeClr val="bg1"/>
          </a:solidFill>
          <a:ln>
            <a:solidFill>
              <a:srgbClr val="E94C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0" algn="ctr">
              <a:buNone/>
            </a:pPr>
            <a:r>
              <a:rPr lang="de-DE" sz="1400" dirty="0">
                <a:solidFill>
                  <a:schemeClr val="tx1"/>
                </a:solidFill>
              </a:rPr>
              <a:t>Transfer Hier &amp; Jetzt</a:t>
            </a:r>
          </a:p>
        </p:txBody>
      </p:sp>
      <p:sp>
        <p:nvSpPr>
          <p:cNvPr id="24" name="Rechteck: abgerundete Ecken 23">
            <a:extLst>
              <a:ext uri="{FF2B5EF4-FFF2-40B4-BE49-F238E27FC236}">
                <a16:creationId xmlns:a16="http://schemas.microsoft.com/office/drawing/2014/main" id="{12CF4FA6-9E3A-43E6-9949-8889C1ECC7AB}"/>
              </a:ext>
            </a:extLst>
          </p:cNvPr>
          <p:cNvSpPr/>
          <p:nvPr/>
        </p:nvSpPr>
        <p:spPr>
          <a:xfrm>
            <a:off x="5760583" y="3903833"/>
            <a:ext cx="1438865" cy="630237"/>
          </a:xfrm>
          <a:prstGeom prst="roundRect">
            <a:avLst/>
          </a:prstGeom>
          <a:solidFill>
            <a:schemeClr val="bg1"/>
          </a:solidFill>
          <a:ln>
            <a:solidFill>
              <a:srgbClr val="E94C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0" algn="ctr">
              <a:buNone/>
            </a:pPr>
            <a:r>
              <a:rPr lang="de-DE" sz="1400" dirty="0">
                <a:solidFill>
                  <a:schemeClr val="tx1"/>
                </a:solidFill>
              </a:rPr>
              <a:t>Übung reflektieren</a:t>
            </a:r>
          </a:p>
        </p:txBody>
      </p:sp>
      <p:sp>
        <p:nvSpPr>
          <p:cNvPr id="25" name="Rechteck: abgerundete Ecken 24">
            <a:extLst>
              <a:ext uri="{FF2B5EF4-FFF2-40B4-BE49-F238E27FC236}">
                <a16:creationId xmlns:a16="http://schemas.microsoft.com/office/drawing/2014/main" id="{87C4558C-36D1-4015-8A76-396AFD00B460}"/>
              </a:ext>
            </a:extLst>
          </p:cNvPr>
          <p:cNvSpPr/>
          <p:nvPr/>
        </p:nvSpPr>
        <p:spPr>
          <a:xfrm>
            <a:off x="5012966" y="4707612"/>
            <a:ext cx="1438865" cy="630237"/>
          </a:xfrm>
          <a:prstGeom prst="roundRect">
            <a:avLst/>
          </a:prstGeom>
          <a:solidFill>
            <a:schemeClr val="bg1"/>
          </a:solidFill>
          <a:ln>
            <a:solidFill>
              <a:srgbClr val="E94C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0" algn="ctr">
              <a:buNone/>
            </a:pPr>
            <a:r>
              <a:rPr lang="de-DE" sz="1400" dirty="0">
                <a:solidFill>
                  <a:schemeClr val="tx1"/>
                </a:solidFill>
              </a:rPr>
              <a:t>Übung durchführen</a:t>
            </a:r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CC803403-BC21-428D-A515-D48A2D7CD2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5569" y="1977674"/>
            <a:ext cx="3457911" cy="3449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10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9085A6-6A6B-479B-AB19-39E30ECFB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Navigator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88E2510-1EAB-4BC2-A603-60456B9C1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8808E-39E4-4DC8-B25D-22E6CBE3B166}" type="slidenum">
              <a:rPr lang="en-GB" noProof="0" smtClean="0"/>
              <a:pPr/>
              <a:t>6</a:t>
            </a:fld>
            <a:endParaRPr lang="en-GB" noProof="0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BF5464B-56C5-4E19-820D-DA21770078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6820" y="1737778"/>
            <a:ext cx="3850359" cy="383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87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883534-CC0C-422A-B6B4-6F38C1F3D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Präsenz	- 2 Tages Training 		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EE232D1-380C-4510-B9EB-56FD45A83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77334" y="6481488"/>
            <a:ext cx="489392" cy="448860"/>
          </a:xfrm>
        </p:spPr>
        <p:txBody>
          <a:bodyPr/>
          <a:lstStyle/>
          <a:p>
            <a:fld id="{D6E8808E-39E4-4DC8-B25D-22E6CBE3B166}" type="slidenum">
              <a:rPr lang="en-GB" noProof="0" smtClean="0"/>
              <a:pPr/>
              <a:t>7</a:t>
            </a:fld>
            <a:endParaRPr lang="en-GB" noProof="0" dirty="0"/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C1879837-6A84-4C54-83B8-5A1D8A989505}"/>
              </a:ext>
            </a:extLst>
          </p:cNvPr>
          <p:cNvSpPr/>
          <p:nvPr/>
        </p:nvSpPr>
        <p:spPr>
          <a:xfrm>
            <a:off x="4742583" y="2584817"/>
            <a:ext cx="1690530" cy="630237"/>
          </a:xfrm>
          <a:prstGeom prst="roundRect">
            <a:avLst/>
          </a:prstGeom>
          <a:solidFill>
            <a:schemeClr val="bg1"/>
          </a:solidFill>
          <a:ln>
            <a:solidFill>
              <a:srgbClr val="E94C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0" algn="ctr">
              <a:buNone/>
            </a:pPr>
            <a:r>
              <a:rPr lang="de-DE" sz="1400" dirty="0">
                <a:solidFill>
                  <a:schemeClr val="tx1"/>
                </a:solidFill>
              </a:rPr>
              <a:t>Modul</a:t>
            </a: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F045B751-F546-47A6-A258-B5E8C79862F3}"/>
              </a:ext>
            </a:extLst>
          </p:cNvPr>
          <p:cNvSpPr/>
          <p:nvPr/>
        </p:nvSpPr>
        <p:spPr>
          <a:xfrm>
            <a:off x="4731207" y="5498358"/>
            <a:ext cx="1690530" cy="630237"/>
          </a:xfrm>
          <a:prstGeom prst="roundRect">
            <a:avLst/>
          </a:prstGeom>
          <a:solidFill>
            <a:schemeClr val="bg1"/>
          </a:solidFill>
          <a:ln>
            <a:solidFill>
              <a:srgbClr val="E94C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0" algn="ctr">
              <a:buNone/>
            </a:pPr>
            <a:r>
              <a:rPr lang="de-DE" sz="1400" dirty="0">
                <a:solidFill>
                  <a:schemeClr val="tx1"/>
                </a:solidFill>
              </a:rPr>
              <a:t>Modul </a:t>
            </a:r>
          </a:p>
        </p:txBody>
      </p:sp>
      <p:sp>
        <p:nvSpPr>
          <p:cNvPr id="9" name="Rechteck: abgerundete Ecken 8">
            <a:extLst>
              <a:ext uri="{FF2B5EF4-FFF2-40B4-BE49-F238E27FC236}">
                <a16:creationId xmlns:a16="http://schemas.microsoft.com/office/drawing/2014/main" id="{F758EB7D-4980-4E1C-A015-6B5366203308}"/>
              </a:ext>
            </a:extLst>
          </p:cNvPr>
          <p:cNvSpPr/>
          <p:nvPr/>
        </p:nvSpPr>
        <p:spPr>
          <a:xfrm>
            <a:off x="4742582" y="4736368"/>
            <a:ext cx="1690530" cy="630237"/>
          </a:xfrm>
          <a:prstGeom prst="roundRect">
            <a:avLst/>
          </a:prstGeom>
          <a:solidFill>
            <a:schemeClr val="bg1"/>
          </a:solidFill>
          <a:ln>
            <a:solidFill>
              <a:srgbClr val="E94C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0" algn="ctr">
              <a:buNone/>
            </a:pPr>
            <a:r>
              <a:rPr lang="de-DE" sz="1400" dirty="0">
                <a:solidFill>
                  <a:schemeClr val="tx1"/>
                </a:solidFill>
              </a:rPr>
              <a:t>Modul </a:t>
            </a:r>
          </a:p>
        </p:txBody>
      </p:sp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C7EC1829-C78E-496B-B193-C75DFD8E86AB}"/>
              </a:ext>
            </a:extLst>
          </p:cNvPr>
          <p:cNvSpPr/>
          <p:nvPr/>
        </p:nvSpPr>
        <p:spPr>
          <a:xfrm>
            <a:off x="4742582" y="3346807"/>
            <a:ext cx="1690530" cy="630237"/>
          </a:xfrm>
          <a:prstGeom prst="roundRect">
            <a:avLst/>
          </a:prstGeom>
          <a:solidFill>
            <a:schemeClr val="bg1"/>
          </a:solidFill>
          <a:ln>
            <a:solidFill>
              <a:srgbClr val="E94C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0" algn="ctr">
              <a:buNone/>
            </a:pPr>
            <a:r>
              <a:rPr lang="de-DE" sz="1400" dirty="0">
                <a:solidFill>
                  <a:schemeClr val="tx1"/>
                </a:solidFill>
              </a:rPr>
              <a:t>Modul</a:t>
            </a:r>
          </a:p>
        </p:txBody>
      </p:sp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6677027E-9878-40D1-A73E-48B2166FEB1D}"/>
              </a:ext>
            </a:extLst>
          </p:cNvPr>
          <p:cNvSpPr/>
          <p:nvPr/>
        </p:nvSpPr>
        <p:spPr>
          <a:xfrm>
            <a:off x="4742582" y="1329675"/>
            <a:ext cx="1690530" cy="495818"/>
          </a:xfrm>
          <a:prstGeom prst="roundRect">
            <a:avLst/>
          </a:prstGeom>
          <a:solidFill>
            <a:schemeClr val="bg1"/>
          </a:solidFill>
          <a:ln>
            <a:solidFill>
              <a:srgbClr val="354B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0" algn="ctr">
              <a:buNone/>
            </a:pPr>
            <a:r>
              <a:rPr lang="de-DE" sz="1400" dirty="0">
                <a:solidFill>
                  <a:schemeClr val="tx1"/>
                </a:solidFill>
              </a:rPr>
              <a:t>Training beginnen </a:t>
            </a: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F7A2D1E5-7842-425E-A5AE-22BC8FE652C0}"/>
              </a:ext>
            </a:extLst>
          </p:cNvPr>
          <p:cNvSpPr/>
          <p:nvPr/>
        </p:nvSpPr>
        <p:spPr>
          <a:xfrm>
            <a:off x="4731206" y="6260347"/>
            <a:ext cx="1690530" cy="495818"/>
          </a:xfrm>
          <a:prstGeom prst="roundRect">
            <a:avLst/>
          </a:prstGeom>
          <a:solidFill>
            <a:schemeClr val="bg1"/>
          </a:solidFill>
          <a:ln>
            <a:solidFill>
              <a:srgbClr val="354B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0" algn="ctr">
              <a:buNone/>
            </a:pPr>
            <a:r>
              <a:rPr lang="de-DE" sz="1400" dirty="0">
                <a:solidFill>
                  <a:schemeClr val="tx1"/>
                </a:solidFill>
              </a:rPr>
              <a:t>Tag beenden </a:t>
            </a:r>
          </a:p>
        </p:txBody>
      </p:sp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8549FB97-C2FC-452A-86B2-9DF81235C2EF}"/>
              </a:ext>
            </a:extLst>
          </p:cNvPr>
          <p:cNvSpPr/>
          <p:nvPr/>
        </p:nvSpPr>
        <p:spPr>
          <a:xfrm>
            <a:off x="4731206" y="4108797"/>
            <a:ext cx="1690530" cy="495818"/>
          </a:xfrm>
          <a:prstGeom prst="roundRect">
            <a:avLst/>
          </a:prstGeom>
          <a:solidFill>
            <a:schemeClr val="bg1"/>
          </a:solidFill>
          <a:ln>
            <a:solidFill>
              <a:srgbClr val="354B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0" algn="ctr">
              <a:buNone/>
            </a:pPr>
            <a:r>
              <a:rPr lang="de-DE" sz="1400" dirty="0">
                <a:solidFill>
                  <a:schemeClr val="tx1"/>
                </a:solidFill>
              </a:rPr>
              <a:t>Energiser </a:t>
            </a:r>
          </a:p>
        </p:txBody>
      </p:sp>
      <p:sp>
        <p:nvSpPr>
          <p:cNvPr id="16" name="Rechteck: abgerundete Ecken 15">
            <a:extLst>
              <a:ext uri="{FF2B5EF4-FFF2-40B4-BE49-F238E27FC236}">
                <a16:creationId xmlns:a16="http://schemas.microsoft.com/office/drawing/2014/main" id="{2686E1D5-1EBC-4DF6-A27A-BBBFA8F37981}"/>
              </a:ext>
            </a:extLst>
          </p:cNvPr>
          <p:cNvSpPr/>
          <p:nvPr/>
        </p:nvSpPr>
        <p:spPr>
          <a:xfrm>
            <a:off x="6598736" y="2584817"/>
            <a:ext cx="1690530" cy="630237"/>
          </a:xfrm>
          <a:prstGeom prst="roundRect">
            <a:avLst/>
          </a:prstGeom>
          <a:solidFill>
            <a:schemeClr val="bg1"/>
          </a:solidFill>
          <a:ln>
            <a:solidFill>
              <a:srgbClr val="E94C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0" algn="ctr">
              <a:buNone/>
            </a:pPr>
            <a:r>
              <a:rPr lang="de-DE" sz="1400" dirty="0">
                <a:solidFill>
                  <a:schemeClr val="tx1"/>
                </a:solidFill>
              </a:rPr>
              <a:t>Modul</a:t>
            </a:r>
          </a:p>
        </p:txBody>
      </p:sp>
      <p:sp>
        <p:nvSpPr>
          <p:cNvPr id="17" name="Rechteck: abgerundete Ecken 16">
            <a:extLst>
              <a:ext uri="{FF2B5EF4-FFF2-40B4-BE49-F238E27FC236}">
                <a16:creationId xmlns:a16="http://schemas.microsoft.com/office/drawing/2014/main" id="{3EBABED5-106E-4730-AE5F-D848B66EA220}"/>
              </a:ext>
            </a:extLst>
          </p:cNvPr>
          <p:cNvSpPr/>
          <p:nvPr/>
        </p:nvSpPr>
        <p:spPr>
          <a:xfrm>
            <a:off x="6587360" y="5498358"/>
            <a:ext cx="1690530" cy="630237"/>
          </a:xfrm>
          <a:prstGeom prst="roundRect">
            <a:avLst/>
          </a:prstGeom>
          <a:solidFill>
            <a:schemeClr val="bg1"/>
          </a:solidFill>
          <a:ln>
            <a:solidFill>
              <a:srgbClr val="E94C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0" algn="ctr">
              <a:buNone/>
            </a:pPr>
            <a:r>
              <a:rPr lang="de-DE" sz="1400" dirty="0">
                <a:solidFill>
                  <a:schemeClr val="tx1"/>
                </a:solidFill>
              </a:rPr>
              <a:t>Modul </a:t>
            </a:r>
          </a:p>
        </p:txBody>
      </p:sp>
      <p:sp>
        <p:nvSpPr>
          <p:cNvPr id="18" name="Rechteck: abgerundete Ecken 17">
            <a:extLst>
              <a:ext uri="{FF2B5EF4-FFF2-40B4-BE49-F238E27FC236}">
                <a16:creationId xmlns:a16="http://schemas.microsoft.com/office/drawing/2014/main" id="{2B34C06F-3401-45BD-B435-096EDB793437}"/>
              </a:ext>
            </a:extLst>
          </p:cNvPr>
          <p:cNvSpPr/>
          <p:nvPr/>
        </p:nvSpPr>
        <p:spPr>
          <a:xfrm>
            <a:off x="6598735" y="4736368"/>
            <a:ext cx="1690530" cy="630237"/>
          </a:xfrm>
          <a:prstGeom prst="roundRect">
            <a:avLst/>
          </a:prstGeom>
          <a:solidFill>
            <a:schemeClr val="bg1"/>
          </a:solidFill>
          <a:ln>
            <a:solidFill>
              <a:srgbClr val="E94C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0" algn="ctr">
              <a:buNone/>
            </a:pPr>
            <a:r>
              <a:rPr lang="de-DE" sz="1400" dirty="0">
                <a:solidFill>
                  <a:schemeClr val="tx1"/>
                </a:solidFill>
              </a:rPr>
              <a:t>Modul </a:t>
            </a:r>
          </a:p>
        </p:txBody>
      </p:sp>
      <p:sp>
        <p:nvSpPr>
          <p:cNvPr id="19" name="Rechteck: abgerundete Ecken 18">
            <a:extLst>
              <a:ext uri="{FF2B5EF4-FFF2-40B4-BE49-F238E27FC236}">
                <a16:creationId xmlns:a16="http://schemas.microsoft.com/office/drawing/2014/main" id="{EB510B6A-8262-4DD2-B385-8C598F13FD4F}"/>
              </a:ext>
            </a:extLst>
          </p:cNvPr>
          <p:cNvSpPr/>
          <p:nvPr/>
        </p:nvSpPr>
        <p:spPr>
          <a:xfrm>
            <a:off x="6598735" y="3346807"/>
            <a:ext cx="1690530" cy="630237"/>
          </a:xfrm>
          <a:prstGeom prst="roundRect">
            <a:avLst/>
          </a:prstGeom>
          <a:solidFill>
            <a:schemeClr val="bg1"/>
          </a:solidFill>
          <a:ln>
            <a:solidFill>
              <a:srgbClr val="E94C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0" algn="ctr">
              <a:buNone/>
            </a:pPr>
            <a:r>
              <a:rPr lang="de-DE" sz="1400" dirty="0">
                <a:solidFill>
                  <a:schemeClr val="tx1"/>
                </a:solidFill>
              </a:rPr>
              <a:t>Modul</a:t>
            </a:r>
          </a:p>
        </p:txBody>
      </p:sp>
      <p:sp>
        <p:nvSpPr>
          <p:cNvPr id="20" name="Rechteck: abgerundete Ecken 19">
            <a:extLst>
              <a:ext uri="{FF2B5EF4-FFF2-40B4-BE49-F238E27FC236}">
                <a16:creationId xmlns:a16="http://schemas.microsoft.com/office/drawing/2014/main" id="{C8821624-08D3-418D-BADA-6981A1AF7560}"/>
              </a:ext>
            </a:extLst>
          </p:cNvPr>
          <p:cNvSpPr/>
          <p:nvPr/>
        </p:nvSpPr>
        <p:spPr>
          <a:xfrm>
            <a:off x="6598735" y="1329675"/>
            <a:ext cx="1690530" cy="495818"/>
          </a:xfrm>
          <a:prstGeom prst="roundRect">
            <a:avLst/>
          </a:prstGeom>
          <a:solidFill>
            <a:schemeClr val="bg1"/>
          </a:solidFill>
          <a:ln>
            <a:solidFill>
              <a:srgbClr val="354B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0" algn="ctr">
              <a:buNone/>
            </a:pPr>
            <a:r>
              <a:rPr lang="de-DE" sz="1400" dirty="0">
                <a:solidFill>
                  <a:schemeClr val="tx1"/>
                </a:solidFill>
              </a:rPr>
              <a:t>Tag beginnen </a:t>
            </a:r>
          </a:p>
        </p:txBody>
      </p:sp>
      <p:sp>
        <p:nvSpPr>
          <p:cNvPr id="21" name="Rechteck: abgerundete Ecken 20">
            <a:extLst>
              <a:ext uri="{FF2B5EF4-FFF2-40B4-BE49-F238E27FC236}">
                <a16:creationId xmlns:a16="http://schemas.microsoft.com/office/drawing/2014/main" id="{C81C0D11-0FD0-4ABB-887B-72142B5A9F2B}"/>
              </a:ext>
            </a:extLst>
          </p:cNvPr>
          <p:cNvSpPr/>
          <p:nvPr/>
        </p:nvSpPr>
        <p:spPr>
          <a:xfrm>
            <a:off x="6587359" y="6260347"/>
            <a:ext cx="1690530" cy="495818"/>
          </a:xfrm>
          <a:prstGeom prst="roundRect">
            <a:avLst/>
          </a:prstGeom>
          <a:solidFill>
            <a:schemeClr val="bg1"/>
          </a:solidFill>
          <a:ln>
            <a:solidFill>
              <a:srgbClr val="354B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0" algn="ctr">
              <a:buNone/>
            </a:pPr>
            <a:r>
              <a:rPr lang="de-DE" sz="1400" dirty="0">
                <a:solidFill>
                  <a:schemeClr val="tx1"/>
                </a:solidFill>
              </a:rPr>
              <a:t>Training beenden </a:t>
            </a:r>
          </a:p>
        </p:txBody>
      </p:sp>
      <p:sp>
        <p:nvSpPr>
          <p:cNvPr id="22" name="Rechteck: abgerundete Ecken 21">
            <a:extLst>
              <a:ext uri="{FF2B5EF4-FFF2-40B4-BE49-F238E27FC236}">
                <a16:creationId xmlns:a16="http://schemas.microsoft.com/office/drawing/2014/main" id="{A48A5F14-F05C-4D44-AE84-53464C844A5D}"/>
              </a:ext>
            </a:extLst>
          </p:cNvPr>
          <p:cNvSpPr/>
          <p:nvPr/>
        </p:nvSpPr>
        <p:spPr>
          <a:xfrm>
            <a:off x="6598735" y="1957246"/>
            <a:ext cx="1690530" cy="495818"/>
          </a:xfrm>
          <a:prstGeom prst="roundRect">
            <a:avLst/>
          </a:prstGeom>
          <a:solidFill>
            <a:schemeClr val="bg1"/>
          </a:solidFill>
          <a:ln>
            <a:solidFill>
              <a:srgbClr val="354B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0" algn="ctr">
              <a:buNone/>
            </a:pPr>
            <a:r>
              <a:rPr lang="de-DE" sz="1400" dirty="0">
                <a:solidFill>
                  <a:schemeClr val="tx1"/>
                </a:solidFill>
              </a:rPr>
              <a:t>Recap</a:t>
            </a:r>
          </a:p>
        </p:txBody>
      </p:sp>
      <p:sp>
        <p:nvSpPr>
          <p:cNvPr id="23" name="Rechteck: abgerundete Ecken 22">
            <a:extLst>
              <a:ext uri="{FF2B5EF4-FFF2-40B4-BE49-F238E27FC236}">
                <a16:creationId xmlns:a16="http://schemas.microsoft.com/office/drawing/2014/main" id="{71978D54-882D-43D6-8E40-21DF6F3D825E}"/>
              </a:ext>
            </a:extLst>
          </p:cNvPr>
          <p:cNvSpPr/>
          <p:nvPr/>
        </p:nvSpPr>
        <p:spPr>
          <a:xfrm>
            <a:off x="6587359" y="4108797"/>
            <a:ext cx="1690530" cy="495818"/>
          </a:xfrm>
          <a:prstGeom prst="roundRect">
            <a:avLst/>
          </a:prstGeom>
          <a:solidFill>
            <a:schemeClr val="bg1"/>
          </a:solidFill>
          <a:ln>
            <a:solidFill>
              <a:srgbClr val="354B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0" algn="ctr">
              <a:buNone/>
            </a:pPr>
            <a:r>
              <a:rPr lang="de-DE" sz="1400" dirty="0">
                <a:solidFill>
                  <a:schemeClr val="tx1"/>
                </a:solidFill>
              </a:rPr>
              <a:t>Energiser </a:t>
            </a:r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BF0382F5-62DB-4207-A518-91BC60D202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111" y="2412123"/>
            <a:ext cx="2964626" cy="2954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289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11" grpId="0" animBg="1"/>
      <p:bldP spid="12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9085A6-6A6B-479B-AB19-39E30ECFB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Navigator – Zeitverteilung  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5F6F2C03-AA3F-4CB1-B5CC-FF0B9A821ABE}"/>
              </a:ext>
            </a:extLst>
          </p:cNvPr>
          <p:cNvSpPr/>
          <p:nvPr/>
        </p:nvSpPr>
        <p:spPr>
          <a:xfrm>
            <a:off x="6657778" y="1250460"/>
            <a:ext cx="2274277" cy="226646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9" name="Foliennummernplatzhalter 3">
            <a:extLst>
              <a:ext uri="{FF2B5EF4-FFF2-40B4-BE49-F238E27FC236}">
                <a16:creationId xmlns:a16="http://schemas.microsoft.com/office/drawing/2014/main" id="{03C7BA5A-8E41-4E21-97CB-2FDA4B2D1A74}"/>
              </a:ext>
            </a:extLst>
          </p:cNvPr>
          <p:cNvSpPr txBox="1">
            <a:spLocks/>
          </p:cNvSpPr>
          <p:nvPr/>
        </p:nvSpPr>
        <p:spPr>
          <a:xfrm>
            <a:off x="8578821" y="7060192"/>
            <a:ext cx="489392" cy="4488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GB"/>
            </a:defPPr>
            <a:lvl1pPr algn="r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tx1">
                    <a:tint val="75000"/>
                  </a:schemeClr>
                </a:solidFill>
                <a:latin typeface="Segoe UI" pitchFamily="34" charset="0"/>
                <a:ea typeface="ＭＳ Ｐゴシック" pitchFamily="34" charset="-128"/>
                <a:cs typeface="+mn-cs"/>
              </a:defRPr>
            </a:lvl1pPr>
            <a:lvl2pPr marL="457200" algn="r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Segoe UI" pitchFamily="34" charset="0"/>
                <a:ea typeface="ＭＳ Ｐゴシック" pitchFamily="34" charset="-128"/>
                <a:cs typeface="+mn-cs"/>
              </a:defRPr>
            </a:lvl2pPr>
            <a:lvl3pPr marL="914400" algn="r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Segoe UI" pitchFamily="34" charset="0"/>
                <a:ea typeface="ＭＳ Ｐゴシック" pitchFamily="34" charset="-128"/>
                <a:cs typeface="+mn-cs"/>
              </a:defRPr>
            </a:lvl3pPr>
            <a:lvl4pPr marL="1371600" algn="r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Segoe UI" pitchFamily="34" charset="0"/>
                <a:ea typeface="ＭＳ Ｐゴシック" pitchFamily="34" charset="-128"/>
                <a:cs typeface="+mn-cs"/>
              </a:defRPr>
            </a:lvl4pPr>
            <a:lvl5pPr marL="1828800" algn="r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Segoe UI" pitchFamily="34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Segoe UI" pitchFamily="34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Segoe UI" pitchFamily="34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Segoe UI" pitchFamily="34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Segoe UI" pitchFamily="34" charset="0"/>
                <a:ea typeface="ＭＳ Ｐゴシック" pitchFamily="34" charset="-128"/>
                <a:cs typeface="+mn-cs"/>
              </a:defRPr>
            </a:lvl9pPr>
          </a:lstStyle>
          <a:p>
            <a:fld id="{D6E8808E-39E4-4DC8-B25D-22E6CBE3B166}" type="slidenum">
              <a:rPr lang="en-GB" smtClean="0"/>
              <a:pPr/>
              <a:t>8</a:t>
            </a:fld>
            <a:endParaRPr lang="en-GB" dirty="0"/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5E9F4D2C-812A-4172-B76F-7F0491635C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0429" y="1351756"/>
            <a:ext cx="4978744" cy="496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735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9085A6-6A6B-479B-AB19-39E30ECFB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Modul – Zeitverteilung  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5F6F2C03-AA3F-4CB1-B5CC-FF0B9A821ABE}"/>
              </a:ext>
            </a:extLst>
          </p:cNvPr>
          <p:cNvSpPr/>
          <p:nvPr/>
        </p:nvSpPr>
        <p:spPr>
          <a:xfrm>
            <a:off x="6657778" y="1250460"/>
            <a:ext cx="2274277" cy="226646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: abgerundete Ecken 15">
            <a:extLst>
              <a:ext uri="{FF2B5EF4-FFF2-40B4-BE49-F238E27FC236}">
                <a16:creationId xmlns:a16="http://schemas.microsoft.com/office/drawing/2014/main" id="{C90B37D5-266B-4D56-B04E-CE9FE5CE41B5}"/>
              </a:ext>
            </a:extLst>
          </p:cNvPr>
          <p:cNvSpPr/>
          <p:nvPr/>
        </p:nvSpPr>
        <p:spPr>
          <a:xfrm>
            <a:off x="1370930" y="1351757"/>
            <a:ext cx="1605663" cy="630237"/>
          </a:xfrm>
          <a:prstGeom prst="roundRect">
            <a:avLst/>
          </a:prstGeom>
          <a:solidFill>
            <a:schemeClr val="bg1"/>
          </a:solidFill>
          <a:ln>
            <a:solidFill>
              <a:srgbClr val="354B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0" algn="ctr">
              <a:buNone/>
            </a:pPr>
            <a:r>
              <a:rPr lang="de-DE" sz="1900" dirty="0">
                <a:solidFill>
                  <a:schemeClr val="tx1"/>
                </a:solidFill>
              </a:rPr>
              <a:t>Fokus</a:t>
            </a:r>
          </a:p>
        </p:txBody>
      </p:sp>
      <p:sp>
        <p:nvSpPr>
          <p:cNvPr id="19" name="Rechteck: abgerundete Ecken 18">
            <a:extLst>
              <a:ext uri="{FF2B5EF4-FFF2-40B4-BE49-F238E27FC236}">
                <a16:creationId xmlns:a16="http://schemas.microsoft.com/office/drawing/2014/main" id="{3ED2692D-D5B3-4B4F-9AAA-FC3551C14F31}"/>
              </a:ext>
            </a:extLst>
          </p:cNvPr>
          <p:cNvSpPr/>
          <p:nvPr/>
        </p:nvSpPr>
        <p:spPr>
          <a:xfrm>
            <a:off x="3035420" y="1351757"/>
            <a:ext cx="1605663" cy="630237"/>
          </a:xfrm>
          <a:prstGeom prst="roundRect">
            <a:avLst/>
          </a:prstGeom>
          <a:solidFill>
            <a:schemeClr val="bg1"/>
          </a:solidFill>
          <a:ln>
            <a:solidFill>
              <a:srgbClr val="354B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0" algn="ctr">
              <a:buNone/>
            </a:pPr>
            <a:r>
              <a:rPr lang="de-DE" sz="1900" dirty="0">
                <a:solidFill>
                  <a:schemeClr val="tx1"/>
                </a:solidFill>
              </a:rPr>
              <a:t>Information </a:t>
            </a:r>
          </a:p>
        </p:txBody>
      </p:sp>
      <p:sp>
        <p:nvSpPr>
          <p:cNvPr id="26" name="Rechteck: abgerundete Ecken 25">
            <a:extLst>
              <a:ext uri="{FF2B5EF4-FFF2-40B4-BE49-F238E27FC236}">
                <a16:creationId xmlns:a16="http://schemas.microsoft.com/office/drawing/2014/main" id="{8D7D264E-4B9D-427F-B057-EF92CFD7A869}"/>
              </a:ext>
            </a:extLst>
          </p:cNvPr>
          <p:cNvSpPr/>
          <p:nvPr/>
        </p:nvSpPr>
        <p:spPr>
          <a:xfrm>
            <a:off x="4699910" y="1351757"/>
            <a:ext cx="1605663" cy="630237"/>
          </a:xfrm>
          <a:prstGeom prst="roundRect">
            <a:avLst/>
          </a:prstGeom>
          <a:solidFill>
            <a:schemeClr val="bg1"/>
          </a:solidFill>
          <a:ln>
            <a:solidFill>
              <a:srgbClr val="354B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0" algn="ctr">
              <a:buNone/>
            </a:pPr>
            <a:r>
              <a:rPr lang="de-DE" sz="1900" dirty="0">
                <a:solidFill>
                  <a:schemeClr val="tx1"/>
                </a:solidFill>
              </a:rPr>
              <a:t>Erfahrung</a:t>
            </a:r>
          </a:p>
        </p:txBody>
      </p:sp>
      <p:sp>
        <p:nvSpPr>
          <p:cNvPr id="27" name="Rechteck: abgerundete Ecken 26">
            <a:extLst>
              <a:ext uri="{FF2B5EF4-FFF2-40B4-BE49-F238E27FC236}">
                <a16:creationId xmlns:a16="http://schemas.microsoft.com/office/drawing/2014/main" id="{1A849C58-EC46-43BA-87EF-15E87AC67DBE}"/>
              </a:ext>
            </a:extLst>
          </p:cNvPr>
          <p:cNvSpPr/>
          <p:nvPr/>
        </p:nvSpPr>
        <p:spPr>
          <a:xfrm>
            <a:off x="1865002" y="2488782"/>
            <a:ext cx="308760" cy="630237"/>
          </a:xfrm>
          <a:prstGeom prst="roundRect">
            <a:avLst/>
          </a:prstGeom>
          <a:solidFill>
            <a:schemeClr val="bg1"/>
          </a:solidFill>
          <a:ln>
            <a:solidFill>
              <a:srgbClr val="E94C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0" algn="ctr">
              <a:buNone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8" name="Rechteck: abgerundete Ecken 27">
            <a:extLst>
              <a:ext uri="{FF2B5EF4-FFF2-40B4-BE49-F238E27FC236}">
                <a16:creationId xmlns:a16="http://schemas.microsoft.com/office/drawing/2014/main" id="{96EC2712-4258-4E98-9F8D-39FD3A1861F5}"/>
              </a:ext>
            </a:extLst>
          </p:cNvPr>
          <p:cNvSpPr/>
          <p:nvPr/>
        </p:nvSpPr>
        <p:spPr>
          <a:xfrm>
            <a:off x="3035420" y="2476368"/>
            <a:ext cx="1003514" cy="630237"/>
          </a:xfrm>
          <a:prstGeom prst="roundRect">
            <a:avLst/>
          </a:prstGeom>
          <a:solidFill>
            <a:schemeClr val="bg1"/>
          </a:solidFill>
          <a:ln>
            <a:solidFill>
              <a:srgbClr val="E94C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0" algn="ctr">
              <a:buNone/>
            </a:pPr>
            <a:r>
              <a:rPr lang="de-DE" dirty="0">
                <a:solidFill>
                  <a:schemeClr val="tx1"/>
                </a:solidFill>
              </a:rPr>
              <a:t>Info</a:t>
            </a:r>
          </a:p>
        </p:txBody>
      </p:sp>
      <p:sp>
        <p:nvSpPr>
          <p:cNvPr id="29" name="Rechteck: abgerundete Ecken 28">
            <a:extLst>
              <a:ext uri="{FF2B5EF4-FFF2-40B4-BE49-F238E27FC236}">
                <a16:creationId xmlns:a16="http://schemas.microsoft.com/office/drawing/2014/main" id="{F9E11B3D-9C45-4654-BD49-B98FBE5EE2DF}"/>
              </a:ext>
            </a:extLst>
          </p:cNvPr>
          <p:cNvSpPr/>
          <p:nvPr/>
        </p:nvSpPr>
        <p:spPr>
          <a:xfrm>
            <a:off x="4038934" y="2476368"/>
            <a:ext cx="621632" cy="630237"/>
          </a:xfrm>
          <a:prstGeom prst="roundRect">
            <a:avLst/>
          </a:prstGeom>
          <a:solidFill>
            <a:schemeClr val="bg1"/>
          </a:solidFill>
          <a:ln>
            <a:solidFill>
              <a:srgbClr val="E94C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0" algn="ctr">
              <a:buNone/>
            </a:pPr>
            <a:r>
              <a:rPr lang="de-DE" dirty="0">
                <a:solidFill>
                  <a:schemeClr val="tx1"/>
                </a:solidFill>
              </a:rPr>
              <a:t>De-</a:t>
            </a:r>
            <a:r>
              <a:rPr lang="de-DE" dirty="0" err="1">
                <a:solidFill>
                  <a:schemeClr val="tx1"/>
                </a:solidFill>
              </a:rPr>
              <a:t>mo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1" name="Rechteck: abgerundete Ecken 30">
            <a:extLst>
              <a:ext uri="{FF2B5EF4-FFF2-40B4-BE49-F238E27FC236}">
                <a16:creationId xmlns:a16="http://schemas.microsoft.com/office/drawing/2014/main" id="{7F13B0AF-870E-42E4-A343-90FEF5D7F909}"/>
              </a:ext>
            </a:extLst>
          </p:cNvPr>
          <p:cNvSpPr/>
          <p:nvPr/>
        </p:nvSpPr>
        <p:spPr>
          <a:xfrm>
            <a:off x="1377000" y="3956107"/>
            <a:ext cx="1617479" cy="630237"/>
          </a:xfrm>
          <a:prstGeom prst="roundRect">
            <a:avLst/>
          </a:prstGeom>
          <a:solidFill>
            <a:schemeClr val="bg1"/>
          </a:solidFill>
          <a:ln>
            <a:solidFill>
              <a:srgbClr val="E94C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0" algn="ctr">
              <a:buNone/>
            </a:pPr>
            <a:r>
              <a:rPr lang="de-DE" dirty="0">
                <a:solidFill>
                  <a:schemeClr val="tx1"/>
                </a:solidFill>
              </a:rPr>
              <a:t>Fokus (intensiv)</a:t>
            </a:r>
          </a:p>
        </p:txBody>
      </p:sp>
      <p:sp>
        <p:nvSpPr>
          <p:cNvPr id="39" name="Foliennummernplatzhalter 3">
            <a:extLst>
              <a:ext uri="{FF2B5EF4-FFF2-40B4-BE49-F238E27FC236}">
                <a16:creationId xmlns:a16="http://schemas.microsoft.com/office/drawing/2014/main" id="{03C7BA5A-8E41-4E21-97CB-2FDA4B2D1A74}"/>
              </a:ext>
            </a:extLst>
          </p:cNvPr>
          <p:cNvSpPr txBox="1">
            <a:spLocks/>
          </p:cNvSpPr>
          <p:nvPr/>
        </p:nvSpPr>
        <p:spPr>
          <a:xfrm>
            <a:off x="8578821" y="7060192"/>
            <a:ext cx="489392" cy="4488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GB"/>
            </a:defPPr>
            <a:lvl1pPr algn="r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tx1">
                    <a:tint val="75000"/>
                  </a:schemeClr>
                </a:solidFill>
                <a:latin typeface="Segoe UI" pitchFamily="34" charset="0"/>
                <a:ea typeface="ＭＳ Ｐゴシック" pitchFamily="34" charset="-128"/>
                <a:cs typeface="+mn-cs"/>
              </a:defRPr>
            </a:lvl1pPr>
            <a:lvl2pPr marL="457200" algn="r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Segoe UI" pitchFamily="34" charset="0"/>
                <a:ea typeface="ＭＳ Ｐゴシック" pitchFamily="34" charset="-128"/>
                <a:cs typeface="+mn-cs"/>
              </a:defRPr>
            </a:lvl2pPr>
            <a:lvl3pPr marL="914400" algn="r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Segoe UI" pitchFamily="34" charset="0"/>
                <a:ea typeface="ＭＳ Ｐゴシック" pitchFamily="34" charset="-128"/>
                <a:cs typeface="+mn-cs"/>
              </a:defRPr>
            </a:lvl3pPr>
            <a:lvl4pPr marL="1371600" algn="r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Segoe UI" pitchFamily="34" charset="0"/>
                <a:ea typeface="ＭＳ Ｐゴシック" pitchFamily="34" charset="-128"/>
                <a:cs typeface="+mn-cs"/>
              </a:defRPr>
            </a:lvl4pPr>
            <a:lvl5pPr marL="1828800" algn="r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Segoe UI" pitchFamily="34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Segoe UI" pitchFamily="34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Segoe UI" pitchFamily="34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Segoe UI" pitchFamily="34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Segoe UI" pitchFamily="34" charset="0"/>
                <a:ea typeface="ＭＳ Ｐゴシック" pitchFamily="34" charset="-128"/>
                <a:cs typeface="+mn-cs"/>
              </a:defRPr>
            </a:lvl9pPr>
          </a:lstStyle>
          <a:p>
            <a:fld id="{D6E8808E-39E4-4DC8-B25D-22E6CBE3B166}" type="slidenum">
              <a:rPr lang="en-GB" smtClean="0"/>
              <a:pPr/>
              <a:t>9</a:t>
            </a:fld>
            <a:endParaRPr lang="en-GB" dirty="0"/>
          </a:p>
        </p:txBody>
      </p:sp>
      <p:sp>
        <p:nvSpPr>
          <p:cNvPr id="41" name="Rechteck: abgerundete Ecken 40">
            <a:extLst>
              <a:ext uri="{FF2B5EF4-FFF2-40B4-BE49-F238E27FC236}">
                <a16:creationId xmlns:a16="http://schemas.microsoft.com/office/drawing/2014/main" id="{9ECEB007-C198-4256-B45F-C33A0D4C60AF}"/>
              </a:ext>
            </a:extLst>
          </p:cNvPr>
          <p:cNvSpPr/>
          <p:nvPr/>
        </p:nvSpPr>
        <p:spPr>
          <a:xfrm>
            <a:off x="3068382" y="5191124"/>
            <a:ext cx="3296018" cy="630237"/>
          </a:xfrm>
          <a:prstGeom prst="roundRect">
            <a:avLst/>
          </a:prstGeom>
          <a:solidFill>
            <a:schemeClr val="bg1"/>
          </a:solidFill>
          <a:ln>
            <a:solidFill>
              <a:srgbClr val="E94C2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0" algn="ctr">
              <a:buNone/>
            </a:pPr>
            <a:r>
              <a:rPr lang="de-DE" dirty="0">
                <a:solidFill>
                  <a:schemeClr val="tx1"/>
                </a:solidFill>
              </a:rPr>
              <a:t>Info &amp; Erfahrung durch TN </a:t>
            </a:r>
          </a:p>
          <a:p>
            <a:pPr marL="0" lvl="1" indent="0" algn="ctr">
              <a:buNone/>
            </a:pPr>
            <a:r>
              <a:rPr lang="de-DE" dirty="0">
                <a:solidFill>
                  <a:schemeClr val="tx1"/>
                </a:solidFill>
              </a:rPr>
              <a:t>(Trainer als Lernbegleiter) </a:t>
            </a:r>
          </a:p>
        </p:txBody>
      </p:sp>
      <p:sp>
        <p:nvSpPr>
          <p:cNvPr id="20" name="Rechteck: abgerundete Ecken 19">
            <a:extLst>
              <a:ext uri="{FF2B5EF4-FFF2-40B4-BE49-F238E27FC236}">
                <a16:creationId xmlns:a16="http://schemas.microsoft.com/office/drawing/2014/main" id="{BC9B9F4D-C599-4168-806B-C079CCB84AD9}"/>
              </a:ext>
            </a:extLst>
          </p:cNvPr>
          <p:cNvSpPr/>
          <p:nvPr/>
        </p:nvSpPr>
        <p:spPr>
          <a:xfrm>
            <a:off x="6364400" y="1351757"/>
            <a:ext cx="1605663" cy="630237"/>
          </a:xfrm>
          <a:prstGeom prst="roundRect">
            <a:avLst/>
          </a:prstGeom>
          <a:solidFill>
            <a:schemeClr val="bg1"/>
          </a:solidFill>
          <a:ln>
            <a:solidFill>
              <a:srgbClr val="354B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0" algn="ctr">
              <a:buNone/>
            </a:pPr>
            <a:r>
              <a:rPr lang="de-DE" sz="1900" dirty="0">
                <a:solidFill>
                  <a:schemeClr val="tx1"/>
                </a:solidFill>
              </a:rPr>
              <a:t>Transfer</a:t>
            </a:r>
          </a:p>
        </p:txBody>
      </p:sp>
      <p:sp>
        <p:nvSpPr>
          <p:cNvPr id="23" name="Rechteck: abgerundete Ecken 22">
            <a:extLst>
              <a:ext uri="{FF2B5EF4-FFF2-40B4-BE49-F238E27FC236}">
                <a16:creationId xmlns:a16="http://schemas.microsoft.com/office/drawing/2014/main" id="{474B16B6-95D1-48FA-9FE4-D82AD5A24915}"/>
              </a:ext>
            </a:extLst>
          </p:cNvPr>
          <p:cNvSpPr/>
          <p:nvPr/>
        </p:nvSpPr>
        <p:spPr>
          <a:xfrm>
            <a:off x="4729566" y="2488782"/>
            <a:ext cx="1605663" cy="630237"/>
          </a:xfrm>
          <a:prstGeom prst="roundRect">
            <a:avLst/>
          </a:prstGeom>
          <a:solidFill>
            <a:schemeClr val="bg1"/>
          </a:solidFill>
          <a:ln>
            <a:solidFill>
              <a:srgbClr val="E94C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0" algn="ctr">
              <a:buNone/>
            </a:pPr>
            <a:r>
              <a:rPr lang="de-DE" sz="1900" dirty="0">
                <a:solidFill>
                  <a:schemeClr val="tx1"/>
                </a:solidFill>
              </a:rPr>
              <a:t>Erfahrung</a:t>
            </a:r>
          </a:p>
        </p:txBody>
      </p:sp>
      <p:sp>
        <p:nvSpPr>
          <p:cNvPr id="25" name="Rechteck: abgerundete Ecken 24">
            <a:extLst>
              <a:ext uri="{FF2B5EF4-FFF2-40B4-BE49-F238E27FC236}">
                <a16:creationId xmlns:a16="http://schemas.microsoft.com/office/drawing/2014/main" id="{87AD9AF3-1333-4ACF-BE25-D65DB89CED7E}"/>
              </a:ext>
            </a:extLst>
          </p:cNvPr>
          <p:cNvSpPr/>
          <p:nvPr/>
        </p:nvSpPr>
        <p:spPr>
          <a:xfrm>
            <a:off x="7061990" y="2476353"/>
            <a:ext cx="308760" cy="630237"/>
          </a:xfrm>
          <a:prstGeom prst="roundRect">
            <a:avLst/>
          </a:prstGeom>
          <a:solidFill>
            <a:schemeClr val="bg1"/>
          </a:solidFill>
          <a:ln>
            <a:solidFill>
              <a:srgbClr val="E94C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0" algn="ctr">
              <a:buNone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5" name="Rechteck: abgerundete Ecken 34">
            <a:extLst>
              <a:ext uri="{FF2B5EF4-FFF2-40B4-BE49-F238E27FC236}">
                <a16:creationId xmlns:a16="http://schemas.microsoft.com/office/drawing/2014/main" id="{885F7A4F-B626-4806-86CD-10EEA688553F}"/>
              </a:ext>
            </a:extLst>
          </p:cNvPr>
          <p:cNvSpPr/>
          <p:nvPr/>
        </p:nvSpPr>
        <p:spPr>
          <a:xfrm>
            <a:off x="3068382" y="3956107"/>
            <a:ext cx="1003514" cy="630237"/>
          </a:xfrm>
          <a:prstGeom prst="roundRect">
            <a:avLst/>
          </a:prstGeom>
          <a:solidFill>
            <a:schemeClr val="bg1"/>
          </a:solidFill>
          <a:ln>
            <a:solidFill>
              <a:srgbClr val="E94C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0" algn="ctr">
              <a:buNone/>
            </a:pPr>
            <a:r>
              <a:rPr lang="de-DE" dirty="0">
                <a:solidFill>
                  <a:schemeClr val="tx1"/>
                </a:solidFill>
              </a:rPr>
              <a:t>Info</a:t>
            </a:r>
          </a:p>
        </p:txBody>
      </p:sp>
      <p:sp>
        <p:nvSpPr>
          <p:cNvPr id="36" name="Rechteck: abgerundete Ecken 35">
            <a:extLst>
              <a:ext uri="{FF2B5EF4-FFF2-40B4-BE49-F238E27FC236}">
                <a16:creationId xmlns:a16="http://schemas.microsoft.com/office/drawing/2014/main" id="{65C804B5-50CC-43B8-B8E0-3B878E8561EF}"/>
              </a:ext>
            </a:extLst>
          </p:cNvPr>
          <p:cNvSpPr/>
          <p:nvPr/>
        </p:nvSpPr>
        <p:spPr>
          <a:xfrm>
            <a:off x="4071896" y="3956107"/>
            <a:ext cx="621632" cy="630237"/>
          </a:xfrm>
          <a:prstGeom prst="roundRect">
            <a:avLst/>
          </a:prstGeom>
          <a:solidFill>
            <a:schemeClr val="bg1"/>
          </a:solidFill>
          <a:ln>
            <a:solidFill>
              <a:srgbClr val="E94C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0" algn="ctr">
              <a:buNone/>
            </a:pPr>
            <a:r>
              <a:rPr lang="de-DE" dirty="0">
                <a:solidFill>
                  <a:schemeClr val="tx1"/>
                </a:solidFill>
              </a:rPr>
              <a:t>De-</a:t>
            </a:r>
            <a:r>
              <a:rPr lang="de-DE" dirty="0" err="1">
                <a:solidFill>
                  <a:schemeClr val="tx1"/>
                </a:solidFill>
              </a:rPr>
              <a:t>mo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7" name="Rechteck: abgerundete Ecken 36">
            <a:extLst>
              <a:ext uri="{FF2B5EF4-FFF2-40B4-BE49-F238E27FC236}">
                <a16:creationId xmlns:a16="http://schemas.microsoft.com/office/drawing/2014/main" id="{31AE74FF-032A-40BA-A0D6-0E8347A5EA96}"/>
              </a:ext>
            </a:extLst>
          </p:cNvPr>
          <p:cNvSpPr/>
          <p:nvPr/>
        </p:nvSpPr>
        <p:spPr>
          <a:xfrm>
            <a:off x="4764295" y="3956107"/>
            <a:ext cx="1605663" cy="630237"/>
          </a:xfrm>
          <a:prstGeom prst="roundRect">
            <a:avLst/>
          </a:prstGeom>
          <a:solidFill>
            <a:schemeClr val="bg1"/>
          </a:solidFill>
          <a:ln>
            <a:solidFill>
              <a:srgbClr val="E94C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0" algn="ctr">
              <a:buNone/>
            </a:pPr>
            <a:r>
              <a:rPr lang="de-DE" sz="1900" dirty="0">
                <a:solidFill>
                  <a:schemeClr val="tx1"/>
                </a:solidFill>
              </a:rPr>
              <a:t>Erfahrung</a:t>
            </a:r>
          </a:p>
        </p:txBody>
      </p:sp>
      <p:sp>
        <p:nvSpPr>
          <p:cNvPr id="38" name="Rechteck: abgerundete Ecken 37">
            <a:extLst>
              <a:ext uri="{FF2B5EF4-FFF2-40B4-BE49-F238E27FC236}">
                <a16:creationId xmlns:a16="http://schemas.microsoft.com/office/drawing/2014/main" id="{2B416F55-E377-4E03-BED9-DA40A9AC9D8D}"/>
              </a:ext>
            </a:extLst>
          </p:cNvPr>
          <p:cNvSpPr/>
          <p:nvPr/>
        </p:nvSpPr>
        <p:spPr>
          <a:xfrm>
            <a:off x="7061990" y="3948677"/>
            <a:ext cx="308760" cy="630237"/>
          </a:xfrm>
          <a:prstGeom prst="roundRect">
            <a:avLst/>
          </a:prstGeom>
          <a:solidFill>
            <a:schemeClr val="bg1"/>
          </a:solidFill>
          <a:ln>
            <a:solidFill>
              <a:srgbClr val="E94C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0" algn="ctr">
              <a:buNone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0" name="Rechteck: abgerundete Ecken 39">
            <a:extLst>
              <a:ext uri="{FF2B5EF4-FFF2-40B4-BE49-F238E27FC236}">
                <a16:creationId xmlns:a16="http://schemas.microsoft.com/office/drawing/2014/main" id="{536F6AD9-E5CA-4B60-8E65-CE71140F8BF4}"/>
              </a:ext>
            </a:extLst>
          </p:cNvPr>
          <p:cNvSpPr/>
          <p:nvPr/>
        </p:nvSpPr>
        <p:spPr>
          <a:xfrm>
            <a:off x="1865001" y="5180814"/>
            <a:ext cx="308760" cy="630237"/>
          </a:xfrm>
          <a:prstGeom prst="roundRect">
            <a:avLst/>
          </a:prstGeom>
          <a:solidFill>
            <a:schemeClr val="bg1"/>
          </a:solidFill>
          <a:ln>
            <a:solidFill>
              <a:srgbClr val="E94C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0" algn="ctr">
              <a:buNone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2" name="Rechteck: abgerundete Ecken 41">
            <a:extLst>
              <a:ext uri="{FF2B5EF4-FFF2-40B4-BE49-F238E27FC236}">
                <a16:creationId xmlns:a16="http://schemas.microsoft.com/office/drawing/2014/main" id="{B8AE6487-6454-4F60-A29D-D1676BDE1409}"/>
              </a:ext>
            </a:extLst>
          </p:cNvPr>
          <p:cNvSpPr/>
          <p:nvPr/>
        </p:nvSpPr>
        <p:spPr>
          <a:xfrm>
            <a:off x="7042384" y="5191124"/>
            <a:ext cx="308760" cy="630237"/>
          </a:xfrm>
          <a:prstGeom prst="roundRect">
            <a:avLst/>
          </a:prstGeom>
          <a:solidFill>
            <a:schemeClr val="bg1"/>
          </a:solidFill>
          <a:ln>
            <a:solidFill>
              <a:srgbClr val="E94C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0" algn="ctr">
              <a:buNone/>
            </a:pP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055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9" grpId="0" animBg="1"/>
      <p:bldP spid="26" grpId="0" animBg="1"/>
      <p:bldP spid="27" grpId="0" animBg="1"/>
      <p:bldP spid="28" grpId="0" animBg="1"/>
      <p:bldP spid="29" grpId="0" animBg="1"/>
      <p:bldP spid="31" grpId="0" animBg="1"/>
      <p:bldP spid="41" grpId="0" animBg="1"/>
      <p:bldP spid="20" grpId="0" animBg="1"/>
      <p:bldP spid="23" grpId="0" animBg="1"/>
      <p:bldP spid="25" grpId="0" animBg="1"/>
      <p:bldP spid="35" grpId="0" animBg="1"/>
      <p:bldP spid="36" grpId="0" animBg="1"/>
      <p:bldP spid="37" grpId="0" animBg="1"/>
      <p:bldP spid="38" grpId="0" animBg="1"/>
      <p:bldP spid="40" grpId="0" animBg="1"/>
      <p:bldP spid="4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53686E5-DB76-428B-AF06-47B3DAD0E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8808E-39E4-4DC8-B25D-22E6CBE3B166}" type="slidenum">
              <a:rPr lang="en-GB" noProof="0" smtClean="0"/>
              <a:pPr/>
              <a:t>10</a:t>
            </a:fld>
            <a:endParaRPr lang="en-GB" noProof="0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D388C9F3-2371-4130-946E-FA8C30F67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Modulkarte</a:t>
            </a:r>
          </a:p>
        </p:txBody>
      </p:sp>
      <p:pic>
        <p:nvPicPr>
          <p:cNvPr id="15" name="Inhaltsplatzhalter 14">
            <a:extLst>
              <a:ext uri="{FF2B5EF4-FFF2-40B4-BE49-F238E27FC236}">
                <a16:creationId xmlns:a16="http://schemas.microsoft.com/office/drawing/2014/main" id="{3AD59CD8-5467-4348-8828-452F5C21F9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9970" y="175497"/>
            <a:ext cx="8956756" cy="6317712"/>
          </a:xfrm>
          <a:ln w="9525">
            <a:solidFill>
              <a:srgbClr val="ED7703"/>
            </a:solidFill>
          </a:ln>
        </p:spPr>
      </p:pic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726EB8D8-7793-409B-A203-B0C52D2CD80A}"/>
              </a:ext>
            </a:extLst>
          </p:cNvPr>
          <p:cNvSpPr/>
          <p:nvPr/>
        </p:nvSpPr>
        <p:spPr>
          <a:xfrm>
            <a:off x="1244780" y="5079442"/>
            <a:ext cx="2039957" cy="1018037"/>
          </a:xfrm>
          <a:prstGeom prst="roundRect">
            <a:avLst/>
          </a:prstGeom>
          <a:solidFill>
            <a:schemeClr val="bg1"/>
          </a:solidFill>
          <a:ln>
            <a:solidFill>
              <a:srgbClr val="BEBE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0" algn="ctr">
              <a:buNone/>
            </a:pPr>
            <a:r>
              <a:rPr lang="de-DE" sz="2000" dirty="0">
                <a:solidFill>
                  <a:srgbClr val="BEBEBE"/>
                </a:solidFill>
              </a:rPr>
              <a:t>Was ? </a:t>
            </a:r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A8C3EEA7-5BA6-4C95-A15D-8A578439D8B1}"/>
              </a:ext>
            </a:extLst>
          </p:cNvPr>
          <p:cNvSpPr/>
          <p:nvPr/>
        </p:nvSpPr>
        <p:spPr>
          <a:xfrm>
            <a:off x="6271021" y="2832107"/>
            <a:ext cx="2039957" cy="1018037"/>
          </a:xfrm>
          <a:prstGeom prst="roundRect">
            <a:avLst/>
          </a:prstGeom>
          <a:solidFill>
            <a:schemeClr val="bg1"/>
          </a:solidFill>
          <a:ln>
            <a:solidFill>
              <a:srgbClr val="354B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0" algn="ctr">
              <a:buNone/>
            </a:pPr>
            <a:r>
              <a:rPr lang="de-DE" sz="2000" dirty="0">
                <a:solidFill>
                  <a:schemeClr val="tx1"/>
                </a:solidFill>
              </a:rPr>
              <a:t>Wie? </a:t>
            </a:r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EC780108-391B-4D7C-B512-E147A3B95F38}"/>
              </a:ext>
            </a:extLst>
          </p:cNvPr>
          <p:cNvSpPr/>
          <p:nvPr/>
        </p:nvSpPr>
        <p:spPr>
          <a:xfrm>
            <a:off x="1244780" y="1902716"/>
            <a:ext cx="2039957" cy="1018037"/>
          </a:xfrm>
          <a:prstGeom prst="roundRect">
            <a:avLst/>
          </a:prstGeom>
          <a:solidFill>
            <a:schemeClr val="bg1"/>
          </a:solidFill>
          <a:ln>
            <a:solidFill>
              <a:srgbClr val="BEBE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0" algn="ctr">
              <a:buNone/>
            </a:pPr>
            <a:r>
              <a:rPr lang="de-DE" sz="2000" dirty="0">
                <a:solidFill>
                  <a:srgbClr val="BEBEBE"/>
                </a:solidFill>
              </a:rPr>
              <a:t>Lernziele pro Modul</a:t>
            </a:r>
          </a:p>
        </p:txBody>
      </p:sp>
    </p:spTree>
    <p:extLst>
      <p:ext uri="{BB962C8B-B14F-4D97-AF65-F5344CB8AC3E}">
        <p14:creationId xmlns:p14="http://schemas.microsoft.com/office/powerpoint/2010/main" val="2191604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53686E5-DB76-428B-AF06-47B3DAD0E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8808E-39E4-4DC8-B25D-22E6CBE3B166}" type="slidenum">
              <a:rPr lang="en-GB" noProof="0" smtClean="0"/>
              <a:pPr/>
              <a:t>11</a:t>
            </a:fld>
            <a:endParaRPr lang="en-GB" noProof="0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D388C9F3-2371-4130-946E-FA8C30F67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Modulkarte</a:t>
            </a:r>
          </a:p>
        </p:txBody>
      </p:sp>
      <p:pic>
        <p:nvPicPr>
          <p:cNvPr id="15" name="Inhaltsplatzhalter 14">
            <a:extLst>
              <a:ext uri="{FF2B5EF4-FFF2-40B4-BE49-F238E27FC236}">
                <a16:creationId xmlns:a16="http://schemas.microsoft.com/office/drawing/2014/main" id="{3AD59CD8-5467-4348-8828-452F5C21F9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66" y="110864"/>
            <a:ext cx="9142934" cy="6449034"/>
          </a:xfrm>
          <a:ln w="9525">
            <a:solidFill>
              <a:srgbClr val="ED7703"/>
            </a:solidFill>
          </a:ln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6FC36C8B-425F-44B1-A009-B520115D66A9}"/>
              </a:ext>
            </a:extLst>
          </p:cNvPr>
          <p:cNvSpPr txBox="1"/>
          <p:nvPr/>
        </p:nvSpPr>
        <p:spPr>
          <a:xfrm>
            <a:off x="3433304" y="158117"/>
            <a:ext cx="2923108" cy="3419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Feedback geben und nehmen 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6E7026A3-D7CC-43C0-AFF0-79A2BA9250B1}"/>
              </a:ext>
            </a:extLst>
          </p:cNvPr>
          <p:cNvSpPr txBox="1"/>
          <p:nvPr/>
        </p:nvSpPr>
        <p:spPr>
          <a:xfrm>
            <a:off x="626725" y="4100967"/>
            <a:ext cx="3852909" cy="1696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/>
              <a:t>Rollen im Feedbackgespräch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/>
              <a:t>Aufgaben des Feedbackgebers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/>
              <a:t>Aufgaben des Feedbacknehmers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/>
              <a:t>4 Schritte des Feedbacks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/>
              <a:t>Vorbereitung des Gesprächs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/>
              <a:t>Reflexion des Gesprächs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5635838F-B745-4DE7-828A-F511714945F3}"/>
              </a:ext>
            </a:extLst>
          </p:cNvPr>
          <p:cNvSpPr txBox="1"/>
          <p:nvPr/>
        </p:nvSpPr>
        <p:spPr>
          <a:xfrm>
            <a:off x="626724" y="564378"/>
            <a:ext cx="3852909" cy="3321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/>
              <a:t>Kennen der Rollen im Feedbackgespräch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/>
              <a:t>Kennen die 4 Schritte des Feedbackgesprächs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endParaRPr lang="de-DE" dirty="0"/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/>
              <a:t>Feedback dient der Verbesserung der Arbeitsleistung </a:t>
            </a:r>
          </a:p>
          <a:p>
            <a:pPr algn="l"/>
            <a:endParaRPr lang="de-DE" dirty="0"/>
          </a:p>
          <a:p>
            <a:pPr algn="l"/>
            <a:endParaRPr lang="de-DE" dirty="0"/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/>
              <a:t>Können ein Feedbackgespräch vorbereiten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/>
              <a:t>Können Feedback geben</a:t>
            </a:r>
          </a:p>
        </p:txBody>
      </p:sp>
    </p:spTree>
    <p:extLst>
      <p:ext uri="{BB962C8B-B14F-4D97-AF65-F5344CB8AC3E}">
        <p14:creationId xmlns:p14="http://schemas.microsoft.com/office/powerpoint/2010/main" val="3035289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53686E5-DB76-428B-AF06-47B3DAD0E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8808E-39E4-4DC8-B25D-22E6CBE3B166}" type="slidenum">
              <a:rPr lang="en-GB" noProof="0" smtClean="0"/>
              <a:pPr/>
              <a:t>12</a:t>
            </a:fld>
            <a:endParaRPr lang="en-GB" noProof="0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D388C9F3-2371-4130-946E-FA8C30F67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Modulkarte</a:t>
            </a:r>
          </a:p>
        </p:txBody>
      </p:sp>
      <p:pic>
        <p:nvPicPr>
          <p:cNvPr id="15" name="Inhaltsplatzhalter 14">
            <a:extLst>
              <a:ext uri="{FF2B5EF4-FFF2-40B4-BE49-F238E27FC236}">
                <a16:creationId xmlns:a16="http://schemas.microsoft.com/office/drawing/2014/main" id="{3AD59CD8-5467-4348-8828-452F5C21F9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66" y="110864"/>
            <a:ext cx="9142934" cy="6449034"/>
          </a:xfrm>
          <a:ln w="9525">
            <a:solidFill>
              <a:srgbClr val="ED7703"/>
            </a:solidFill>
          </a:ln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6FC36C8B-425F-44B1-A009-B520115D66A9}"/>
              </a:ext>
            </a:extLst>
          </p:cNvPr>
          <p:cNvSpPr txBox="1"/>
          <p:nvPr/>
        </p:nvSpPr>
        <p:spPr>
          <a:xfrm>
            <a:off x="3433304" y="158117"/>
            <a:ext cx="2923108" cy="3419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Feedback geben und nehmen 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6E7026A3-D7CC-43C0-AFF0-79A2BA9250B1}"/>
              </a:ext>
            </a:extLst>
          </p:cNvPr>
          <p:cNvSpPr txBox="1"/>
          <p:nvPr/>
        </p:nvSpPr>
        <p:spPr>
          <a:xfrm>
            <a:off x="626725" y="4100967"/>
            <a:ext cx="3852909" cy="1696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Rollen im Feedbackgespräch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Aufgaben des Feedbackgebers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Aufgaben des Feedbacknehmers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4 Schritte des Feedbacks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Vorbereitung des Gesprächs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Reflexion des Gesprächs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5635838F-B745-4DE7-828A-F511714945F3}"/>
              </a:ext>
            </a:extLst>
          </p:cNvPr>
          <p:cNvSpPr txBox="1"/>
          <p:nvPr/>
        </p:nvSpPr>
        <p:spPr>
          <a:xfrm>
            <a:off x="626724" y="564378"/>
            <a:ext cx="3852909" cy="3321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Kennen der Rollen im Feedbackgespräch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Kennen die 4 Schritte des Feedbackgesprächs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endParaRPr lang="de-DE" dirty="0">
              <a:solidFill>
                <a:schemeClr val="bg1">
                  <a:lumMod val="65000"/>
                </a:schemeClr>
              </a:solidFill>
            </a:endParaRP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Feedback dient der Verbesserung der Arbeitsleistung </a:t>
            </a:r>
          </a:p>
          <a:p>
            <a:pPr algn="l"/>
            <a:endParaRPr lang="de-DE" dirty="0">
              <a:solidFill>
                <a:schemeClr val="bg1">
                  <a:lumMod val="65000"/>
                </a:schemeClr>
              </a:solidFill>
            </a:endParaRPr>
          </a:p>
          <a:p>
            <a:pPr algn="l"/>
            <a:endParaRPr lang="de-DE" dirty="0">
              <a:solidFill>
                <a:schemeClr val="bg1">
                  <a:lumMod val="65000"/>
                </a:schemeClr>
              </a:solidFill>
            </a:endParaRP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Können ein Feedbackgespräch vorbereiten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Können Feedback geben 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43FDF60E-E739-4191-886D-EDD166180175}"/>
              </a:ext>
            </a:extLst>
          </p:cNvPr>
          <p:cNvSpPr txBox="1"/>
          <p:nvPr/>
        </p:nvSpPr>
        <p:spPr>
          <a:xfrm>
            <a:off x="5459548" y="627712"/>
            <a:ext cx="3607178" cy="1425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/>
              <a:t>2 kurze Filme: ein schlechtes Gespräch (mit Beobachtungs-aufgabe)  und ein gutes Gespräch 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endParaRPr lang="de-DE" dirty="0"/>
          </a:p>
          <a:p>
            <a:pPr marL="285750" indent="-285750" algn="l">
              <a:buFont typeface="Wingdings" panose="05000000000000000000" pitchFamily="2" charset="2"/>
              <a:buChar char="§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84060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53686E5-DB76-428B-AF06-47B3DAD0E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8808E-39E4-4DC8-B25D-22E6CBE3B166}" type="slidenum">
              <a:rPr lang="en-GB" noProof="0" smtClean="0"/>
              <a:pPr/>
              <a:t>13</a:t>
            </a:fld>
            <a:endParaRPr lang="en-GB" noProof="0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D388C9F3-2371-4130-946E-FA8C30F67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Modulkarte</a:t>
            </a:r>
          </a:p>
        </p:txBody>
      </p:sp>
      <p:pic>
        <p:nvPicPr>
          <p:cNvPr id="15" name="Inhaltsplatzhalter 14">
            <a:extLst>
              <a:ext uri="{FF2B5EF4-FFF2-40B4-BE49-F238E27FC236}">
                <a16:creationId xmlns:a16="http://schemas.microsoft.com/office/drawing/2014/main" id="{3AD59CD8-5467-4348-8828-452F5C21F9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66" y="110864"/>
            <a:ext cx="9142934" cy="6449034"/>
          </a:xfrm>
          <a:ln w="9525">
            <a:solidFill>
              <a:srgbClr val="ED7703"/>
            </a:solidFill>
          </a:ln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6FC36C8B-425F-44B1-A009-B520115D66A9}"/>
              </a:ext>
            </a:extLst>
          </p:cNvPr>
          <p:cNvSpPr txBox="1"/>
          <p:nvPr/>
        </p:nvSpPr>
        <p:spPr>
          <a:xfrm>
            <a:off x="3433304" y="158117"/>
            <a:ext cx="2923108" cy="3419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Feedback geben und nehmen 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6E7026A3-D7CC-43C0-AFF0-79A2BA9250B1}"/>
              </a:ext>
            </a:extLst>
          </p:cNvPr>
          <p:cNvSpPr txBox="1"/>
          <p:nvPr/>
        </p:nvSpPr>
        <p:spPr>
          <a:xfrm>
            <a:off x="626725" y="4100967"/>
            <a:ext cx="3852909" cy="1696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Rollen im Feedbackgespräch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Aufgaben des Feedbackgebers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Aufgaben des Feedbacknehmers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4 Schritte des Feedbacks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Vorbereitung des Gesprächs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Reflexion des Gesprächs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5635838F-B745-4DE7-828A-F511714945F3}"/>
              </a:ext>
            </a:extLst>
          </p:cNvPr>
          <p:cNvSpPr txBox="1"/>
          <p:nvPr/>
        </p:nvSpPr>
        <p:spPr>
          <a:xfrm>
            <a:off x="626724" y="564378"/>
            <a:ext cx="3852909" cy="3321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Kennen der Rollen im Feedbackgespräch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Kennen die 4 Schritte des Feedbackgesprächs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endParaRPr lang="de-DE" dirty="0">
              <a:solidFill>
                <a:schemeClr val="bg1">
                  <a:lumMod val="65000"/>
                </a:schemeClr>
              </a:solidFill>
            </a:endParaRP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Feedback dient der Verbesserung der Arbeitsleistung </a:t>
            </a:r>
          </a:p>
          <a:p>
            <a:pPr algn="l"/>
            <a:endParaRPr lang="de-DE" dirty="0">
              <a:solidFill>
                <a:schemeClr val="bg1">
                  <a:lumMod val="65000"/>
                </a:schemeClr>
              </a:solidFill>
            </a:endParaRPr>
          </a:p>
          <a:p>
            <a:pPr algn="l"/>
            <a:endParaRPr lang="de-DE" dirty="0">
              <a:solidFill>
                <a:schemeClr val="bg1">
                  <a:lumMod val="65000"/>
                </a:schemeClr>
              </a:solidFill>
            </a:endParaRP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Können ein Feedbackgespräch vorbereiten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Können Feedback geben 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43FDF60E-E739-4191-886D-EDD166180175}"/>
              </a:ext>
            </a:extLst>
          </p:cNvPr>
          <p:cNvSpPr txBox="1"/>
          <p:nvPr/>
        </p:nvSpPr>
        <p:spPr>
          <a:xfrm>
            <a:off x="5459548" y="616539"/>
            <a:ext cx="3607178" cy="38629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2 kurze Filme: ein schlechtes Gespräch (mit Beobachtungs-aufgabe)  und ein gutes Gespräch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endParaRPr lang="de-DE" dirty="0"/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/>
              <a:t>Präsentation mit Flipchart (Rollen, Aufgaben, 4 Schritte)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/>
              <a:t>Demonstration eines Gesprächs mit Co-Trainer oder TN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/>
              <a:t>Präsentation Vorbereitung mit Handouts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endParaRPr lang="de-DE" dirty="0"/>
          </a:p>
          <a:p>
            <a:pPr marL="285750" indent="-285750" algn="l">
              <a:buFont typeface="Wingdings" panose="05000000000000000000" pitchFamily="2" charset="2"/>
              <a:buChar char="§"/>
            </a:pPr>
            <a:endParaRPr lang="de-DE" dirty="0"/>
          </a:p>
          <a:p>
            <a:pPr marL="285750" indent="-285750" algn="l">
              <a:buFont typeface="Wingdings" panose="05000000000000000000" pitchFamily="2" charset="2"/>
              <a:buChar char="§"/>
            </a:pPr>
            <a:endParaRPr lang="de-DE" dirty="0"/>
          </a:p>
          <a:p>
            <a:pPr marL="285750" indent="-285750" algn="l">
              <a:buFont typeface="Wingdings" panose="05000000000000000000" pitchFamily="2" charset="2"/>
              <a:buChar char="§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785308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53686E5-DB76-428B-AF06-47B3DAD0E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8808E-39E4-4DC8-B25D-22E6CBE3B166}" type="slidenum">
              <a:rPr lang="en-GB" noProof="0" smtClean="0"/>
              <a:pPr/>
              <a:t>14</a:t>
            </a:fld>
            <a:endParaRPr lang="en-GB" noProof="0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D388C9F3-2371-4130-946E-FA8C30F67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Modulkarte</a:t>
            </a:r>
          </a:p>
        </p:txBody>
      </p:sp>
      <p:pic>
        <p:nvPicPr>
          <p:cNvPr id="15" name="Inhaltsplatzhalter 14">
            <a:extLst>
              <a:ext uri="{FF2B5EF4-FFF2-40B4-BE49-F238E27FC236}">
                <a16:creationId xmlns:a16="http://schemas.microsoft.com/office/drawing/2014/main" id="{3AD59CD8-5467-4348-8828-452F5C21F9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66" y="110864"/>
            <a:ext cx="9142934" cy="6449034"/>
          </a:xfrm>
          <a:ln w="9525">
            <a:solidFill>
              <a:srgbClr val="ED7703"/>
            </a:solidFill>
          </a:ln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6FC36C8B-425F-44B1-A009-B520115D66A9}"/>
              </a:ext>
            </a:extLst>
          </p:cNvPr>
          <p:cNvSpPr txBox="1"/>
          <p:nvPr/>
        </p:nvSpPr>
        <p:spPr>
          <a:xfrm>
            <a:off x="3433304" y="158117"/>
            <a:ext cx="2923108" cy="3419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Feedback geben und nehmen 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6E7026A3-D7CC-43C0-AFF0-79A2BA9250B1}"/>
              </a:ext>
            </a:extLst>
          </p:cNvPr>
          <p:cNvSpPr txBox="1"/>
          <p:nvPr/>
        </p:nvSpPr>
        <p:spPr>
          <a:xfrm>
            <a:off x="626725" y="4100967"/>
            <a:ext cx="3852909" cy="1696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Rollen im Feedbackgespräch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Aufgaben des Feedbackgebers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Aufgaben des Feedbacknehmers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4 Schritte des Feedbacks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Vorbereitung des Gesprächs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Reflexion des Gesprächs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5635838F-B745-4DE7-828A-F511714945F3}"/>
              </a:ext>
            </a:extLst>
          </p:cNvPr>
          <p:cNvSpPr txBox="1"/>
          <p:nvPr/>
        </p:nvSpPr>
        <p:spPr>
          <a:xfrm>
            <a:off x="626724" y="564378"/>
            <a:ext cx="3852909" cy="3321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Kennen der Rollen im Feedbackgespräch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Kennen die 4 Schritte des Feedbackgesprächs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endParaRPr lang="de-DE" dirty="0">
              <a:solidFill>
                <a:schemeClr val="bg1">
                  <a:lumMod val="65000"/>
                </a:schemeClr>
              </a:solidFill>
            </a:endParaRP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Feedback dient der Verbesserung der Arbeitsleistung </a:t>
            </a:r>
          </a:p>
          <a:p>
            <a:pPr algn="l"/>
            <a:endParaRPr lang="de-DE" dirty="0">
              <a:solidFill>
                <a:schemeClr val="bg1">
                  <a:lumMod val="65000"/>
                </a:schemeClr>
              </a:solidFill>
            </a:endParaRPr>
          </a:p>
          <a:p>
            <a:pPr algn="l"/>
            <a:endParaRPr lang="de-DE" dirty="0">
              <a:solidFill>
                <a:schemeClr val="bg1">
                  <a:lumMod val="65000"/>
                </a:schemeClr>
              </a:solidFill>
            </a:endParaRP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Können ein Feedbackgespräch vorbereiten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Können Feedback geben 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43FDF60E-E739-4191-886D-EDD166180175}"/>
              </a:ext>
            </a:extLst>
          </p:cNvPr>
          <p:cNvSpPr txBox="1"/>
          <p:nvPr/>
        </p:nvSpPr>
        <p:spPr>
          <a:xfrm>
            <a:off x="5446115" y="644742"/>
            <a:ext cx="3607178" cy="5217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2 kurze Filme: ein schlechtes Gespräch (mit Beobachtungs-aufgabe)  und ein gutes Gespräch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endParaRPr lang="de-DE" dirty="0"/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Präsentation mit Flipchart (Rollen, Aufgaben, 4 Schritte)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Demonstration eines Gesprächs mit Co-Trainer oder TN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Präsentation Vorbereitung mit Handouts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endParaRPr lang="de-DE" dirty="0"/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/>
              <a:t>Jeder TN sucht sich eine Person, die FB bekommen soll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/>
              <a:t>Vorbereitung auf Handout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/>
              <a:t>Durchführung in 3er-Teams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/>
              <a:t>Reflexion der Gespräche in der Kleingruppe, dann im Plenum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endParaRPr lang="de-DE" dirty="0"/>
          </a:p>
          <a:p>
            <a:pPr marL="285750" indent="-285750" algn="l">
              <a:buFont typeface="Wingdings" panose="05000000000000000000" pitchFamily="2" charset="2"/>
              <a:buChar char="§"/>
            </a:pPr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C096210-EE3E-4E84-9D86-3D801D8BE4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8091" y="5482961"/>
            <a:ext cx="761458" cy="97520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6E9C2365-77DC-40D2-B7A0-8E4AC17C6A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8091" y="4816118"/>
            <a:ext cx="657317" cy="66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1319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53686E5-DB76-428B-AF06-47B3DAD0E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8808E-39E4-4DC8-B25D-22E6CBE3B166}" type="slidenum">
              <a:rPr lang="en-GB" noProof="0" smtClean="0"/>
              <a:pPr/>
              <a:t>15</a:t>
            </a:fld>
            <a:endParaRPr lang="en-GB" noProof="0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D388C9F3-2371-4130-946E-FA8C30F67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Modulkarte</a:t>
            </a:r>
          </a:p>
        </p:txBody>
      </p:sp>
      <p:pic>
        <p:nvPicPr>
          <p:cNvPr id="15" name="Inhaltsplatzhalter 14">
            <a:extLst>
              <a:ext uri="{FF2B5EF4-FFF2-40B4-BE49-F238E27FC236}">
                <a16:creationId xmlns:a16="http://schemas.microsoft.com/office/drawing/2014/main" id="{3AD59CD8-5467-4348-8828-452F5C21F9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66" y="110864"/>
            <a:ext cx="9142934" cy="6449034"/>
          </a:xfrm>
          <a:ln w="9525">
            <a:solidFill>
              <a:srgbClr val="ED7703"/>
            </a:solidFill>
          </a:ln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6FC36C8B-425F-44B1-A009-B520115D66A9}"/>
              </a:ext>
            </a:extLst>
          </p:cNvPr>
          <p:cNvSpPr txBox="1"/>
          <p:nvPr/>
        </p:nvSpPr>
        <p:spPr>
          <a:xfrm>
            <a:off x="3433304" y="158117"/>
            <a:ext cx="2923108" cy="3419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Feedback geben und nehmen 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6E7026A3-D7CC-43C0-AFF0-79A2BA9250B1}"/>
              </a:ext>
            </a:extLst>
          </p:cNvPr>
          <p:cNvSpPr txBox="1"/>
          <p:nvPr/>
        </p:nvSpPr>
        <p:spPr>
          <a:xfrm>
            <a:off x="626725" y="4100967"/>
            <a:ext cx="3852909" cy="1696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Rollen im Feedbackgespräch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Aufgaben des Feedbackgebers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Aufgaben des Feedbacknehmers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4 Schritte des Feedbacks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Vorbereitung des Gesprächs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Reflexion des Gesprächs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5635838F-B745-4DE7-828A-F511714945F3}"/>
              </a:ext>
            </a:extLst>
          </p:cNvPr>
          <p:cNvSpPr txBox="1"/>
          <p:nvPr/>
        </p:nvSpPr>
        <p:spPr>
          <a:xfrm>
            <a:off x="626724" y="564378"/>
            <a:ext cx="3852909" cy="3321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Kennen der Rollen im Feedbackgespräch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Kennen die 4 Schritte des Feedbackgesprächs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endParaRPr lang="de-DE" dirty="0">
              <a:solidFill>
                <a:schemeClr val="bg1">
                  <a:lumMod val="65000"/>
                </a:schemeClr>
              </a:solidFill>
            </a:endParaRP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Feedback dient der Verbesserung der Arbeitsleistung </a:t>
            </a:r>
          </a:p>
          <a:p>
            <a:pPr algn="l"/>
            <a:endParaRPr lang="de-DE" dirty="0">
              <a:solidFill>
                <a:schemeClr val="bg1">
                  <a:lumMod val="65000"/>
                </a:schemeClr>
              </a:solidFill>
            </a:endParaRPr>
          </a:p>
          <a:p>
            <a:pPr algn="l"/>
            <a:endParaRPr lang="de-DE" dirty="0">
              <a:solidFill>
                <a:schemeClr val="bg1">
                  <a:lumMod val="65000"/>
                </a:schemeClr>
              </a:solidFill>
            </a:endParaRP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Können ein Feedbackgespräch vorbereiten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Können Feedback geben 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43FDF60E-E739-4191-886D-EDD166180175}"/>
              </a:ext>
            </a:extLst>
          </p:cNvPr>
          <p:cNvSpPr txBox="1"/>
          <p:nvPr/>
        </p:nvSpPr>
        <p:spPr>
          <a:xfrm>
            <a:off x="5446115" y="641538"/>
            <a:ext cx="3607178" cy="6029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2 kurze Filme: ein schlechtes Gespräch (mit Beobachtungs-aufgabe)  und ein gutes Gespräch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endParaRPr lang="de-DE" dirty="0"/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Präsentation mit Flipchart (Rollen, Aufgaben, 4 Schritte)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Demonstration eines Gesprächs mit Co-Trainer oder TN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Präsentation Vorbereitung mit Handouts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endParaRPr lang="de-DE" dirty="0"/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Jeder TN sucht sich eine Person, die FB bekommen soll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Vorbereitung auf Handout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Durchführung in 3er-Teams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Reflexion der Gespräche in der Kleingruppe, dann im Plenum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endParaRPr lang="de-DE" dirty="0"/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/>
              <a:t>Plane: Wem willst wann du Feedback geben. Wann wirst du dich vorbereiten? Mit wem das Ergebnis besprechen? 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C096210-EE3E-4E84-9D86-3D801D8BE4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8091" y="5482961"/>
            <a:ext cx="761458" cy="97520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6E9C2365-77DC-40D2-B7A0-8E4AC17C6A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8091" y="4816118"/>
            <a:ext cx="657317" cy="66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530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55D4F1-2FEB-4418-86D2-AC3C44949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Inhalt </a:t>
            </a:r>
            <a:r>
              <a:rPr lang="de-DE"/>
              <a:t>liebt Design</a:t>
            </a:r>
            <a:endParaRPr lang="de-AT"/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53ED22FB-5BDA-494D-A8E3-103E5AB678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98769" y="1344613"/>
            <a:ext cx="3546462" cy="4781550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847448A-FC7B-43B8-B45D-3925B633A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8808E-39E4-4DC8-B25D-22E6CBE3B166}" type="slidenum">
              <a:rPr lang="en-GB" noProof="0" smtClean="0"/>
              <a:pPr/>
              <a:t>16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0819876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CBCF5223-F02A-483F-B363-17C047BF01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058724" y="97756"/>
            <a:ext cx="4848301" cy="6858000"/>
          </a:xfrm>
          <a:prstGeom prst="rect">
            <a:avLst/>
          </a:prstGeom>
        </p:spPr>
      </p:pic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43BB8852-516C-44FF-9B82-1E387418C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77334" y="6506896"/>
            <a:ext cx="489392" cy="448860"/>
          </a:xfrm>
        </p:spPr>
        <p:txBody>
          <a:bodyPr/>
          <a:lstStyle/>
          <a:p>
            <a:fld id="{D6E8808E-39E4-4DC8-B25D-22E6CBE3B166}" type="slidenum">
              <a:rPr lang="de-AT" smtClean="0"/>
              <a:pPr/>
              <a:t>17</a:t>
            </a:fld>
            <a:endParaRPr lang="de-AT" dirty="0"/>
          </a:p>
        </p:txBody>
      </p:sp>
      <p:sp>
        <p:nvSpPr>
          <p:cNvPr id="3" name="Rechteck: abgerundete Ecken 2">
            <a:extLst>
              <a:ext uri="{FF2B5EF4-FFF2-40B4-BE49-F238E27FC236}">
                <a16:creationId xmlns:a16="http://schemas.microsoft.com/office/drawing/2014/main" id="{8AFE9D54-C33A-4EB9-B137-2021BE387906}"/>
              </a:ext>
            </a:extLst>
          </p:cNvPr>
          <p:cNvSpPr/>
          <p:nvPr/>
        </p:nvSpPr>
        <p:spPr>
          <a:xfrm>
            <a:off x="77274" y="660950"/>
            <a:ext cx="8989452" cy="6127531"/>
          </a:xfrm>
          <a:prstGeom prst="roundRect">
            <a:avLst/>
          </a:prstGeom>
          <a:noFill/>
          <a:ln>
            <a:solidFill>
              <a:srgbClr val="354B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0E01FC13-6140-4AE5-BFDD-945EF1C329EA}"/>
              </a:ext>
            </a:extLst>
          </p:cNvPr>
          <p:cNvSpPr txBox="1"/>
          <p:nvPr/>
        </p:nvSpPr>
        <p:spPr>
          <a:xfrm>
            <a:off x="2186152" y="987970"/>
            <a:ext cx="6169572" cy="4133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rgbClr val="354B5C"/>
                </a:solidFill>
              </a:rPr>
              <a:t>   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rgbClr val="354B5C"/>
                </a:solidFill>
              </a:rPr>
              <a:t> 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rgbClr val="354B5C"/>
                </a:solidFill>
              </a:rPr>
              <a:t> 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rgbClr val="354B5C"/>
                </a:solidFill>
              </a:rPr>
              <a:t> 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endParaRPr lang="de-DE" dirty="0">
              <a:solidFill>
                <a:srgbClr val="354B5C"/>
              </a:solidFill>
            </a:endParaRPr>
          </a:p>
          <a:p>
            <a:pPr marL="285750" indent="-285750" algn="l">
              <a:buFont typeface="Wingdings" panose="05000000000000000000" pitchFamily="2" charset="2"/>
              <a:buChar char="§"/>
            </a:pPr>
            <a:endParaRPr lang="de-DE" dirty="0">
              <a:solidFill>
                <a:srgbClr val="354B5C"/>
              </a:solidFill>
            </a:endParaRPr>
          </a:p>
          <a:p>
            <a:pPr marL="285750" indent="-285750" algn="l">
              <a:buFont typeface="Wingdings" panose="05000000000000000000" pitchFamily="2" charset="2"/>
              <a:buChar char="§"/>
            </a:pPr>
            <a:endParaRPr lang="de-DE" dirty="0">
              <a:solidFill>
                <a:srgbClr val="354B5C"/>
              </a:solidFill>
            </a:endParaRPr>
          </a:p>
          <a:p>
            <a:pPr marL="285750" indent="-285750" algn="l">
              <a:buFont typeface="Wingdings" panose="05000000000000000000" pitchFamily="2" charset="2"/>
              <a:buChar char="§"/>
            </a:pPr>
            <a:endParaRPr lang="de-DE" dirty="0">
              <a:solidFill>
                <a:srgbClr val="354B5C"/>
              </a:solidFill>
            </a:endParaRPr>
          </a:p>
          <a:p>
            <a:pPr marL="285750" indent="-285750" algn="l">
              <a:buFont typeface="Wingdings" panose="05000000000000000000" pitchFamily="2" charset="2"/>
              <a:buChar char="§"/>
            </a:pPr>
            <a:endParaRPr lang="de-DE" dirty="0">
              <a:solidFill>
                <a:srgbClr val="354B5C"/>
              </a:solidFill>
            </a:endParaRPr>
          </a:p>
          <a:p>
            <a:pPr marL="285750" indent="-285750" algn="l">
              <a:buFont typeface="Wingdings" panose="05000000000000000000" pitchFamily="2" charset="2"/>
              <a:buChar char="§"/>
            </a:pPr>
            <a:endParaRPr lang="de-DE" dirty="0">
              <a:solidFill>
                <a:srgbClr val="354B5C"/>
              </a:solidFill>
            </a:endParaRPr>
          </a:p>
          <a:p>
            <a:pPr marL="285750" indent="-285750" algn="l">
              <a:buFont typeface="Wingdings" panose="05000000000000000000" pitchFamily="2" charset="2"/>
              <a:buChar char="§"/>
            </a:pPr>
            <a:endParaRPr lang="de-DE" dirty="0">
              <a:solidFill>
                <a:srgbClr val="354B5C"/>
              </a:solidFill>
            </a:endParaRP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rgbClr val="354B5C"/>
                </a:solidFill>
              </a:rPr>
              <a:t> 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rgbClr val="354B5C"/>
                </a:solidFill>
              </a:rPr>
              <a:t> 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rgbClr val="354B5C"/>
                </a:solidFill>
              </a:rPr>
              <a:t> 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rgbClr val="354B5C"/>
                </a:solidFill>
              </a:rPr>
              <a:t> </a:t>
            </a:r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FE49FA3E-60C8-4507-A5C1-D11B488219AE}"/>
              </a:ext>
            </a:extLst>
          </p:cNvPr>
          <p:cNvSpPr/>
          <p:nvPr/>
        </p:nvSpPr>
        <p:spPr>
          <a:xfrm>
            <a:off x="1135117" y="69519"/>
            <a:ext cx="6852746" cy="508550"/>
          </a:xfrm>
          <a:prstGeom prst="roundRect">
            <a:avLst/>
          </a:prstGeom>
          <a:noFill/>
          <a:ln>
            <a:solidFill>
              <a:srgbClr val="354B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C264C584-6441-44B8-A19E-F839BC037A84}"/>
              </a:ext>
            </a:extLst>
          </p:cNvPr>
          <p:cNvSpPr txBox="1"/>
          <p:nvPr/>
        </p:nvSpPr>
        <p:spPr>
          <a:xfrm>
            <a:off x="1476704" y="169499"/>
            <a:ext cx="6169572" cy="341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b="1" dirty="0">
                <a:solidFill>
                  <a:srgbClr val="354B5C"/>
                </a:solidFill>
              </a:rPr>
              <a:t>Thema</a:t>
            </a:r>
            <a:r>
              <a:rPr lang="de-DE" dirty="0">
                <a:solidFill>
                  <a:srgbClr val="354B5C"/>
                </a:solidFill>
              </a:rPr>
              <a:t>:  </a:t>
            </a:r>
          </a:p>
        </p:txBody>
      </p:sp>
    </p:spTree>
    <p:extLst>
      <p:ext uri="{BB962C8B-B14F-4D97-AF65-F5344CB8AC3E}">
        <p14:creationId xmlns:p14="http://schemas.microsoft.com/office/powerpoint/2010/main" val="3135616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1C1394F-BE61-407B-8818-9D4269AD3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8808E-39E4-4DC8-B25D-22E6CBE3B166}" type="slidenum">
              <a:rPr lang="en-GB" noProof="0" smtClean="0"/>
              <a:pPr/>
              <a:t>18</a:t>
            </a:fld>
            <a:endParaRPr lang="en-GB" noProof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CC72830-AB35-4C5C-9886-BCE74CD620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5635" y="665706"/>
            <a:ext cx="4172720" cy="4861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95581"/>
      </p:ext>
    </p:extLst>
  </p:cSld>
  <p:clrMapOvr>
    <a:masterClrMapping/>
  </p:clrMapOvr>
</p:sld>
</file>

<file path=ppt/theme/theme1.xml><?xml version="1.0" encoding="utf-8"?>
<a:theme xmlns:a="http://schemas.openxmlformats.org/drawingml/2006/main" name="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Design">
  <a:themeElements>
    <a:clrScheme name="">
      <a:dk1>
        <a:srgbClr val="00305C"/>
      </a:dk1>
      <a:lt1>
        <a:srgbClr val="FFFFFF"/>
      </a:lt1>
      <a:dk2>
        <a:srgbClr val="D1D4CC"/>
      </a:dk2>
      <a:lt2>
        <a:srgbClr val="008AC4"/>
      </a:lt2>
      <a:accent1>
        <a:srgbClr val="00305C"/>
      </a:accent1>
      <a:accent2>
        <a:srgbClr val="0D5C91"/>
      </a:accent2>
      <a:accent3>
        <a:srgbClr val="FFFFFF"/>
      </a:accent3>
      <a:accent4>
        <a:srgbClr val="00274D"/>
      </a:accent4>
      <a:accent5>
        <a:srgbClr val="AAADB5"/>
      </a:accent5>
      <a:accent6>
        <a:srgbClr val="0B5383"/>
      </a:accent6>
      <a:hlink>
        <a:srgbClr val="6B8FB5"/>
      </a:hlink>
      <a:folHlink>
        <a:srgbClr val="B01C2E"/>
      </a:folHlink>
    </a:clrScheme>
    <a:fontScheme name="Benutzerdefiniert 1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">
      <a:dk1>
        <a:srgbClr val="45637A"/>
      </a:dk1>
      <a:lt1>
        <a:srgbClr val="FFFFFF"/>
      </a:lt1>
      <a:dk2>
        <a:srgbClr val="FFFFFF"/>
      </a:dk2>
      <a:lt2>
        <a:srgbClr val="000000"/>
      </a:lt2>
      <a:accent1>
        <a:srgbClr val="0D5C91"/>
      </a:accent1>
      <a:accent2>
        <a:srgbClr val="00A6D6"/>
      </a:accent2>
      <a:accent3>
        <a:srgbClr val="FFFFFF"/>
      </a:accent3>
      <a:accent4>
        <a:srgbClr val="3A5367"/>
      </a:accent4>
      <a:accent5>
        <a:srgbClr val="AAB5C7"/>
      </a:accent5>
      <a:accent6>
        <a:srgbClr val="0096C2"/>
      </a:accent6>
      <a:hlink>
        <a:srgbClr val="45637A"/>
      </a:hlink>
      <a:folHlink>
        <a:srgbClr val="BFD1D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825</Words>
  <Application>Microsoft Office PowerPoint</Application>
  <PresentationFormat>Bildschirmpräsentation (4:3)</PresentationFormat>
  <Paragraphs>253</Paragraphs>
  <Slides>18</Slides>
  <Notes>17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4" baseType="lpstr">
      <vt:lpstr>Arial</vt:lpstr>
      <vt:lpstr>Calibri</vt:lpstr>
      <vt:lpstr>LindeDaxPowerPoint</vt:lpstr>
      <vt:lpstr>Segoe UI</vt:lpstr>
      <vt:lpstr>Wingdings</vt:lpstr>
      <vt:lpstr>Benutzerdefiniertes Design</vt:lpstr>
      <vt:lpstr>Der Navigator </vt:lpstr>
      <vt:lpstr>Inhalt   Design</vt:lpstr>
      <vt:lpstr>Navigator – das Modul</vt:lpstr>
      <vt:lpstr>Navigator – das Modul</vt:lpstr>
      <vt:lpstr>Navigator – das Modul </vt:lpstr>
      <vt:lpstr>Navigator </vt:lpstr>
      <vt:lpstr>Präsenz - 2 Tages Training   </vt:lpstr>
      <vt:lpstr>Navigator – Zeitverteilung  </vt:lpstr>
      <vt:lpstr>Modul – Zeitverteilung  </vt:lpstr>
      <vt:lpstr>Modulkarte</vt:lpstr>
      <vt:lpstr>Modulkarte</vt:lpstr>
      <vt:lpstr>Modulkarte</vt:lpstr>
      <vt:lpstr>Modulkarte</vt:lpstr>
      <vt:lpstr>Modulkarte</vt:lpstr>
      <vt:lpstr>Modulkarte</vt:lpstr>
      <vt:lpstr>Inhalt liebt Design</vt:lpstr>
      <vt:lpstr>PowerPoint-Präsentation</vt:lpstr>
      <vt:lpstr>PowerPoint-Präsentation</vt:lpstr>
    </vt:vector>
  </TitlesOfParts>
  <Company>Industrial Gas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Anna Langheiter</dc:creator>
  <cp:lastModifiedBy>Anna Langheiter</cp:lastModifiedBy>
  <cp:revision>412</cp:revision>
  <cp:lastPrinted>2021-06-30T17:31:47Z</cp:lastPrinted>
  <dcterms:created xsi:type="dcterms:W3CDTF">2008-05-09T15:23:00Z</dcterms:created>
  <dcterms:modified xsi:type="dcterms:W3CDTF">2022-02-17T12:31:24Z</dcterms:modified>
</cp:coreProperties>
</file>